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Helvetica Neue" panose="020B0604020202020204" charset="0"/>
      <p:regular r:id="rId15"/>
      <p:bold r:id="rId16"/>
      <p:italic r:id="rId17"/>
      <p:boldItalic r:id="rId18"/>
    </p:embeddedFont>
    <p:embeddedFont>
      <p:font typeface="Questrial"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34431e153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434431e153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4431e153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34431e15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348d65d8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348d65d8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34431e153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34431e153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34431e153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34431e153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34431e153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34431e153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r>
              <a:rPr lang="en" sz="1000">
                <a:solidFill>
                  <a:schemeClr val="dk1"/>
                </a:solidFill>
                <a:highlight>
                  <a:srgbClr val="FFFF00"/>
                </a:highlight>
                <a:latin typeface="Times New Roman"/>
                <a:ea typeface="Times New Roman"/>
                <a:cs typeface="Times New Roman"/>
                <a:sym typeface="Times New Roman"/>
              </a:rPr>
              <a:t>eturning to the question of gait electromyography, the tendon tap response could be likened to eccentric activation during walking . A logical conclusion to draw from these multiple studies is that the average electromechanical delay during gait is no more than 40 ms and perhaps as short as 25 ms or even 10 ms. </a:t>
            </a:r>
            <a:endParaRPr sz="1000">
              <a:solidFill>
                <a:schemeClr val="dk1"/>
              </a:solidFill>
              <a:highlight>
                <a:srgbClr val="FFFF00"/>
              </a:highlight>
              <a:latin typeface="Times New Roman"/>
              <a:ea typeface="Times New Roman"/>
              <a:cs typeface="Times New Roman"/>
              <a:sym typeface="Times New Roman"/>
            </a:endParaRPr>
          </a:p>
          <a:p>
            <a:pPr marL="0" lvl="0" indent="0" algn="l" rtl="0">
              <a:spcBef>
                <a:spcPts val="0"/>
              </a:spcBef>
              <a:spcAft>
                <a:spcPts val="0"/>
              </a:spcAft>
              <a:buNone/>
            </a:pPr>
            <a:r>
              <a:rPr lang="en" sz="1000">
                <a:solidFill>
                  <a:schemeClr val="dk1"/>
                </a:solidFill>
                <a:highlight>
                  <a:srgbClr val="FFFF00"/>
                </a:highlight>
                <a:latin typeface="Times New Roman"/>
                <a:ea typeface="Times New Roman"/>
                <a:cs typeface="Times New Roman"/>
                <a:sym typeface="Times New Roman"/>
              </a:rPr>
              <a:t>Signal interferance from other muscles must be considered</a:t>
            </a:r>
            <a:endParaRPr sz="1000">
              <a:solidFill>
                <a:schemeClr val="dk1"/>
              </a:solidFill>
              <a:highlight>
                <a:srgbClr val="FFFF00"/>
              </a:highlight>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34431e153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34431e153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34431e153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34431e153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3c7016fc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3c7016fc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34431e153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34431e153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34431e1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34431e1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6"/>
        <p:cNvGrpSpPr/>
        <p:nvPr/>
      </p:nvGrpSpPr>
      <p:grpSpPr>
        <a:xfrm>
          <a:off x="0" y="0"/>
          <a:ext cx="0" cy="0"/>
          <a:chOff x="0" y="0"/>
          <a:chExt cx="0" cy="0"/>
        </a:xfrm>
      </p:grpSpPr>
      <p:pic>
        <p:nvPicPr>
          <p:cNvPr id="57" name="Google Shape;57;p2" descr="\\DROBO-FS\QuickDrops\JB\PPTX NG\Droplets\LightingOverlay.png"/>
          <p:cNvPicPr preferRelativeResize="0"/>
          <p:nvPr/>
        </p:nvPicPr>
        <p:blipFill rotWithShape="1">
          <a:blip r:embed="rId2">
            <a:alphaModFix amt="30000"/>
          </a:blip>
          <a:srcRect/>
          <a:stretch/>
        </p:blipFill>
        <p:spPr>
          <a:xfrm>
            <a:off x="0" y="-1"/>
            <a:ext cx="9144000" cy="5143500"/>
          </a:xfrm>
          <a:prstGeom prst="rect">
            <a:avLst/>
          </a:prstGeom>
          <a:noFill/>
          <a:ln>
            <a:noFill/>
          </a:ln>
        </p:spPr>
      </p:pic>
      <p:pic>
        <p:nvPicPr>
          <p:cNvPr id="58" name="Google Shape;58;p2"/>
          <p:cNvPicPr preferRelativeResize="0"/>
          <p:nvPr/>
        </p:nvPicPr>
        <p:blipFill rotWithShape="1">
          <a:blip r:embed="rId3">
            <a:alphaModFix/>
          </a:blip>
          <a:srcRect l="7825" t="5464" r="7558" b="13940"/>
          <a:stretch/>
        </p:blipFill>
        <p:spPr>
          <a:xfrm>
            <a:off x="7536504" y="3199808"/>
            <a:ext cx="1607495" cy="1955509"/>
          </a:xfrm>
          <a:prstGeom prst="rect">
            <a:avLst/>
          </a:prstGeom>
          <a:noFill/>
          <a:ln>
            <a:noFill/>
          </a:ln>
        </p:spPr>
      </p:pic>
      <p:grpSp>
        <p:nvGrpSpPr>
          <p:cNvPr id="59" name="Google Shape;59;p2"/>
          <p:cNvGrpSpPr/>
          <p:nvPr/>
        </p:nvGrpSpPr>
        <p:grpSpPr>
          <a:xfrm>
            <a:off x="0" y="0"/>
            <a:ext cx="1728788" cy="5143500"/>
            <a:chOff x="0" y="0"/>
            <a:chExt cx="2305051" cy="6858000"/>
          </a:xfrm>
        </p:grpSpPr>
        <p:sp>
          <p:nvSpPr>
            <p:cNvPr id="60" name="Google Shape;60;p2"/>
            <p:cNvSpPr/>
            <p:nvPr/>
          </p:nvSpPr>
          <p:spPr>
            <a:xfrm>
              <a:off x="1209675" y="4763"/>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 name="Google Shape;62;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 name="Google Shape;63;p2"/>
            <p:cNvSpPr/>
            <p:nvPr/>
          </p:nvSpPr>
          <p:spPr>
            <a:xfrm>
              <a:off x="414338" y="9525"/>
              <a:ext cx="28500" cy="44814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 name="Google Shape;64;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 name="Google Shape;65;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6" name="Google Shape;66;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7" name="Google Shape;67;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 name="Google Shape;68;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9" name="Google Shape;69;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0" name="Google Shape;70;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 name="Google Shape;71;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3" name="Google Shape;73;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5" name="Google Shape;75;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 name="Google Shape;76;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7" name="Google Shape;77;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8" name="Google Shape;78;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9" name="Google Shape;79;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0" name="Google Shape;80;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1" name="Google Shape;81;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3" name="Google Shape;83;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4" name="Google Shape;84;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5" name="Google Shape;85;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6" name="Google Shape;86;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7" name="Google Shape;87;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2"/>
            <p:cNvSpPr/>
            <p:nvPr/>
          </p:nvSpPr>
          <p:spPr>
            <a:xfrm>
              <a:off x="642938" y="6610350"/>
              <a:ext cx="23700" cy="2430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 name="Google Shape;89;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0" name="Google Shape;90;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1" name="Google Shape;91;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2" name="Google Shape;92;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3" name="Google Shape;93;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4" name="Google Shape;94;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5" name="Google Shape;95;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6" name="Google Shape;96;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7" name="Google Shape;97;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 name="Google Shape;98;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9" name="Google Shape;99;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 name="Google Shape;100;p2"/>
            <p:cNvSpPr/>
            <p:nvPr/>
          </p:nvSpPr>
          <p:spPr>
            <a:xfrm>
              <a:off x="1228725" y="4662488"/>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1" name="Google Shape;101;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 name="Google Shape;103;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4" name="Google Shape;104;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 name="Google Shape;105;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6" name="Google Shape;106;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7" name="Google Shape;107;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 name="Google Shape;109;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 name="Google Shape;110;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1" name="Google Shape;111;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3" name="Google Shape;113;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14" name="Google Shape;114;p2"/>
          <p:cNvSpPr txBox="1">
            <a:spLocks noGrp="1"/>
          </p:cNvSpPr>
          <p:nvPr>
            <p:ph type="ctrTitle"/>
          </p:nvPr>
        </p:nvSpPr>
        <p:spPr>
          <a:xfrm>
            <a:off x="1407318" y="841772"/>
            <a:ext cx="6593700" cy="17907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3600"/>
              <a:buFont typeface="Helvetica Neue"/>
              <a:buNone/>
              <a:defRPr sz="3600" b="0"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5" name="Google Shape;115;p2"/>
          <p:cNvSpPr txBox="1">
            <a:spLocks noGrp="1"/>
          </p:cNvSpPr>
          <p:nvPr>
            <p:ph type="subTitle" idx="1"/>
          </p:nvPr>
        </p:nvSpPr>
        <p:spPr>
          <a:xfrm>
            <a:off x="1407318" y="2701528"/>
            <a:ext cx="6593700" cy="1241700"/>
          </a:xfrm>
          <a:prstGeom prst="rect">
            <a:avLst/>
          </a:prstGeom>
          <a:noFill/>
          <a:ln>
            <a:noFill/>
          </a:ln>
        </p:spPr>
        <p:txBody>
          <a:bodyPr spcFirstLastPara="1" wrap="square" lIns="68575" tIns="34275" rIns="68575" bIns="34275" anchor="t" anchorCtr="0"/>
          <a:lstStyle>
            <a:lvl1pPr marR="0" lvl="0" algn="l" rtl="0">
              <a:lnSpc>
                <a:spcPct val="120000"/>
              </a:lnSpc>
              <a:spcBef>
                <a:spcPts val="800"/>
              </a:spcBef>
              <a:spcAft>
                <a:spcPts val="0"/>
              </a:spcAft>
              <a:buClr>
                <a:schemeClr val="lt2"/>
              </a:buClr>
              <a:buSzPts val="1900"/>
              <a:buFont typeface="Arial"/>
              <a:buNone/>
              <a:defRPr sz="1500" b="0" i="0" u="none" strike="noStrike" cap="none">
                <a:solidFill>
                  <a:schemeClr val="lt2"/>
                </a:solidFill>
                <a:latin typeface="Questrial"/>
                <a:ea typeface="Questrial"/>
                <a:cs typeface="Questrial"/>
                <a:sym typeface="Questrial"/>
              </a:defRPr>
            </a:lvl1pPr>
            <a:lvl2pPr marR="0" lvl="1" algn="ctr"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2pPr>
            <a:lvl3pPr marR="0" lvl="2" algn="ctr" rtl="0">
              <a:lnSpc>
                <a:spcPct val="120000"/>
              </a:lnSpc>
              <a:spcBef>
                <a:spcPts val="4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3pPr>
            <a:lvl4pPr marR="0" lvl="3"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4pPr>
            <a:lvl5pPr marR="0" lvl="4"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5pPr>
            <a:lvl6pPr marR="0" lvl="5"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6pPr>
            <a:lvl7pPr marR="0" lvl="6"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7pPr>
            <a:lvl8pPr marR="0" lvl="7"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8pPr>
            <a:lvl9pPr marR="0" lvl="8" algn="ctr"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9pPr>
          </a:lstStyle>
          <a:p>
            <a:endParaRPr/>
          </a:p>
        </p:txBody>
      </p:sp>
      <p:sp>
        <p:nvSpPr>
          <p:cNvPr id="116" name="Google Shape;116;p2"/>
          <p:cNvSpPr txBox="1">
            <a:spLocks noGrp="1"/>
          </p:cNvSpPr>
          <p:nvPr>
            <p:ph type="dt" idx="10"/>
          </p:nvPr>
        </p:nvSpPr>
        <p:spPr>
          <a:xfrm>
            <a:off x="5308133" y="4057651"/>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17" name="Google Shape;117;p2"/>
          <p:cNvSpPr txBox="1">
            <a:spLocks noGrp="1"/>
          </p:cNvSpPr>
          <p:nvPr>
            <p:ph type="sldNum" idx="12"/>
          </p:nvPr>
        </p:nvSpPr>
        <p:spPr>
          <a:xfrm>
            <a:off x="7422683" y="4057649"/>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2"/>
          <p:cNvPicPr preferRelativeResize="0"/>
          <p:nvPr/>
        </p:nvPicPr>
        <p:blipFill rotWithShape="1">
          <a:blip r:embed="rId3">
            <a:alphaModFix/>
          </a:blip>
          <a:srcRect l="7825" t="5464" r="7558" b="13940"/>
          <a:stretch/>
        </p:blipFill>
        <p:spPr>
          <a:xfrm>
            <a:off x="7536504" y="3199808"/>
            <a:ext cx="1607495" cy="1955509"/>
          </a:xfrm>
          <a:prstGeom prst="rect">
            <a:avLst/>
          </a:prstGeom>
          <a:noFill/>
          <a:ln>
            <a:noFill/>
          </a:ln>
        </p:spPr>
      </p:pic>
      <p:sp>
        <p:nvSpPr>
          <p:cNvPr id="119" name="Google Shape;119;p2"/>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87"/>
        <p:cNvGrpSpPr/>
        <p:nvPr/>
      </p:nvGrpSpPr>
      <p:grpSpPr>
        <a:xfrm>
          <a:off x="0" y="0"/>
          <a:ext cx="0" cy="0"/>
          <a:chOff x="0" y="0"/>
          <a:chExt cx="0" cy="0"/>
        </a:xfrm>
      </p:grpSpPr>
      <p:pic>
        <p:nvPicPr>
          <p:cNvPr id="188" name="Google Shape;188;p11"/>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89" name="Google Shape;189;p11"/>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90" name="Google Shape;190;p11"/>
          <p:cNvSpPr txBox="1">
            <a:spLocks noGrp="1"/>
          </p:cNvSpPr>
          <p:nvPr>
            <p:ph type="title"/>
          </p:nvPr>
        </p:nvSpPr>
        <p:spPr>
          <a:xfrm>
            <a:off x="856057" y="3228498"/>
            <a:ext cx="7434300" cy="6144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2400"/>
              <a:buFont typeface="Questrial"/>
              <a:buNone/>
              <a:defRPr sz="24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1" name="Google Shape;191;p11"/>
          <p:cNvSpPr>
            <a:spLocks noGrp="1"/>
          </p:cNvSpPr>
          <p:nvPr>
            <p:ph type="pic" idx="2"/>
          </p:nvPr>
        </p:nvSpPr>
        <p:spPr>
          <a:xfrm>
            <a:off x="856058" y="454819"/>
            <a:ext cx="7434300" cy="2474700"/>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lstStyle>
            <a:lvl1pPr marR="0" lvl="0" algn="l" rtl="0">
              <a:lnSpc>
                <a:spcPct val="120000"/>
              </a:lnSpc>
              <a:spcBef>
                <a:spcPts val="8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92" name="Google Shape;192;p11"/>
          <p:cNvSpPr txBox="1">
            <a:spLocks noGrp="1"/>
          </p:cNvSpPr>
          <p:nvPr>
            <p:ph type="body" idx="1"/>
          </p:nvPr>
        </p:nvSpPr>
        <p:spPr>
          <a:xfrm>
            <a:off x="856023" y="3843015"/>
            <a:ext cx="7433100" cy="5118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193" name="Google Shape;193;p11"/>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94" name="Google Shape;194;p11"/>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11"/>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96"/>
        <p:cNvGrpSpPr/>
        <p:nvPr/>
      </p:nvGrpSpPr>
      <p:grpSpPr>
        <a:xfrm>
          <a:off x="0" y="0"/>
          <a:ext cx="0" cy="0"/>
          <a:chOff x="0" y="0"/>
          <a:chExt cx="0" cy="0"/>
        </a:xfrm>
      </p:grpSpPr>
      <p:pic>
        <p:nvPicPr>
          <p:cNvPr id="197" name="Google Shape;197;p12"/>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98" name="Google Shape;198;p12"/>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99" name="Google Shape;199;p12"/>
          <p:cNvSpPr txBox="1">
            <a:spLocks noGrp="1"/>
          </p:cNvSpPr>
          <p:nvPr>
            <p:ph type="title"/>
          </p:nvPr>
        </p:nvSpPr>
        <p:spPr>
          <a:xfrm>
            <a:off x="856092" y="457200"/>
            <a:ext cx="7429500" cy="25719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0" name="Google Shape;200;p12"/>
          <p:cNvSpPr txBox="1">
            <a:spLocks noGrp="1"/>
          </p:cNvSpPr>
          <p:nvPr>
            <p:ph type="body" idx="1"/>
          </p:nvPr>
        </p:nvSpPr>
        <p:spPr>
          <a:xfrm>
            <a:off x="856057" y="3314699"/>
            <a:ext cx="7428300" cy="1028700"/>
          </a:xfrm>
          <a:prstGeom prst="rect">
            <a:avLst/>
          </a:prstGeom>
          <a:noFill/>
          <a:ln>
            <a:noFill/>
          </a:ln>
        </p:spPr>
        <p:txBody>
          <a:bodyPr spcFirstLastPara="1" wrap="square" lIns="68575" tIns="34275" rIns="68575" bIns="34275" anchor="ctr" anchorCtr="0"/>
          <a:lstStyle>
            <a:lvl1pPr marL="457200" marR="0" lvl="0" indent="-228600" algn="l" rtl="0">
              <a:lnSpc>
                <a:spcPct val="120000"/>
              </a:lnSpc>
              <a:spcBef>
                <a:spcPts val="8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201" name="Google Shape;201;p12"/>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02" name="Google Shape;202;p12"/>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03" name="Google Shape;203;p12"/>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04"/>
        <p:cNvGrpSpPr/>
        <p:nvPr/>
      </p:nvGrpSpPr>
      <p:grpSpPr>
        <a:xfrm>
          <a:off x="0" y="0"/>
          <a:ext cx="0" cy="0"/>
          <a:chOff x="0" y="0"/>
          <a:chExt cx="0" cy="0"/>
        </a:xfrm>
      </p:grpSpPr>
      <p:pic>
        <p:nvPicPr>
          <p:cNvPr id="205" name="Google Shape;205;p13"/>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06" name="Google Shape;206;p13"/>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07" name="Google Shape;207;p13"/>
          <p:cNvSpPr txBox="1">
            <a:spLocks noGrp="1"/>
          </p:cNvSpPr>
          <p:nvPr>
            <p:ph type="title"/>
          </p:nvPr>
        </p:nvSpPr>
        <p:spPr>
          <a:xfrm>
            <a:off x="1084659" y="457199"/>
            <a:ext cx="6977100" cy="20613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8" name="Google Shape;208;p13"/>
          <p:cNvSpPr txBox="1">
            <a:spLocks noGrp="1"/>
          </p:cNvSpPr>
          <p:nvPr>
            <p:ph type="body" idx="1"/>
          </p:nvPr>
        </p:nvSpPr>
        <p:spPr>
          <a:xfrm>
            <a:off x="1290483" y="2524168"/>
            <a:ext cx="6564300" cy="4116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209" name="Google Shape;209;p13"/>
          <p:cNvSpPr txBox="1">
            <a:spLocks noGrp="1"/>
          </p:cNvSpPr>
          <p:nvPr>
            <p:ph type="body" idx="2"/>
          </p:nvPr>
        </p:nvSpPr>
        <p:spPr>
          <a:xfrm>
            <a:off x="856058" y="3232439"/>
            <a:ext cx="7429500" cy="1117200"/>
          </a:xfrm>
          <a:prstGeom prst="rect">
            <a:avLst/>
          </a:prstGeom>
          <a:noFill/>
          <a:ln>
            <a:noFill/>
          </a:ln>
        </p:spPr>
        <p:txBody>
          <a:bodyPr spcFirstLastPara="1" wrap="square" lIns="68575" tIns="34275" rIns="68575" bIns="34275" anchor="ctr" anchorCtr="0"/>
          <a:lstStyle>
            <a:lvl1pPr marL="457200" marR="0" lvl="0" indent="-228600" algn="l" rtl="0">
              <a:lnSpc>
                <a:spcPct val="120000"/>
              </a:lnSpc>
              <a:spcBef>
                <a:spcPts val="8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210" name="Google Shape;210;p13"/>
          <p:cNvSpPr txBox="1"/>
          <p:nvPr/>
        </p:nvSpPr>
        <p:spPr>
          <a:xfrm>
            <a:off x="677634" y="549295"/>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Questrial"/>
              <a:buNone/>
            </a:pPr>
            <a:r>
              <a:rPr lang="en" sz="6000" b="0" i="0" u="none" strike="noStrike" cap="none">
                <a:solidFill>
                  <a:schemeClr val="lt1"/>
                </a:solidFill>
                <a:latin typeface="Questrial"/>
                <a:ea typeface="Questrial"/>
                <a:cs typeface="Questrial"/>
                <a:sym typeface="Questrial"/>
              </a:rPr>
              <a:t>“</a:t>
            </a:r>
            <a:endParaRPr sz="1100"/>
          </a:p>
        </p:txBody>
      </p:sp>
      <p:sp>
        <p:nvSpPr>
          <p:cNvPr id="211" name="Google Shape;211;p13"/>
          <p:cNvSpPr txBox="1"/>
          <p:nvPr/>
        </p:nvSpPr>
        <p:spPr>
          <a:xfrm>
            <a:off x="7903028" y="2073729"/>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Questrial"/>
              <a:buNone/>
            </a:pPr>
            <a:r>
              <a:rPr lang="en" sz="6000" b="0" i="0" u="none" strike="noStrike" cap="none">
                <a:solidFill>
                  <a:schemeClr val="lt1"/>
                </a:solidFill>
                <a:latin typeface="Questrial"/>
                <a:ea typeface="Questrial"/>
                <a:cs typeface="Questrial"/>
                <a:sym typeface="Questrial"/>
              </a:rPr>
              <a:t>”</a:t>
            </a:r>
            <a:endParaRPr sz="1100"/>
          </a:p>
        </p:txBody>
      </p:sp>
      <p:sp>
        <p:nvSpPr>
          <p:cNvPr id="212" name="Google Shape;212;p13"/>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13" name="Google Shape;213;p13"/>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13"/>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15"/>
        <p:cNvGrpSpPr/>
        <p:nvPr/>
      </p:nvGrpSpPr>
      <p:grpSpPr>
        <a:xfrm>
          <a:off x="0" y="0"/>
          <a:ext cx="0" cy="0"/>
          <a:chOff x="0" y="0"/>
          <a:chExt cx="0" cy="0"/>
        </a:xfrm>
      </p:grpSpPr>
      <p:pic>
        <p:nvPicPr>
          <p:cNvPr id="216" name="Google Shape;216;p14"/>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17" name="Google Shape;217;p14"/>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18" name="Google Shape;218;p14"/>
          <p:cNvSpPr txBox="1">
            <a:spLocks noGrp="1"/>
          </p:cNvSpPr>
          <p:nvPr>
            <p:ph type="title"/>
          </p:nvPr>
        </p:nvSpPr>
        <p:spPr>
          <a:xfrm>
            <a:off x="856057" y="1600531"/>
            <a:ext cx="7429500" cy="18840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19" name="Google Shape;219;p14"/>
          <p:cNvSpPr txBox="1">
            <a:spLocks noGrp="1"/>
          </p:cNvSpPr>
          <p:nvPr>
            <p:ph type="body" idx="1"/>
          </p:nvPr>
        </p:nvSpPr>
        <p:spPr>
          <a:xfrm>
            <a:off x="856023" y="3493241"/>
            <a:ext cx="7428300" cy="8556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220" name="Google Shape;220;p14"/>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21" name="Google Shape;221;p14"/>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22" name="Google Shape;222;p14"/>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23"/>
        <p:cNvGrpSpPr/>
        <p:nvPr/>
      </p:nvGrpSpPr>
      <p:grpSpPr>
        <a:xfrm>
          <a:off x="0" y="0"/>
          <a:ext cx="0" cy="0"/>
          <a:chOff x="0" y="0"/>
          <a:chExt cx="0" cy="0"/>
        </a:xfrm>
      </p:grpSpPr>
      <p:pic>
        <p:nvPicPr>
          <p:cNvPr id="224" name="Google Shape;224;p15"/>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25" name="Google Shape;225;p15"/>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26" name="Google Shape;226;p15"/>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27" name="Google Shape;227;p15"/>
          <p:cNvSpPr txBox="1">
            <a:spLocks noGrp="1"/>
          </p:cNvSpPr>
          <p:nvPr>
            <p:ph type="body" idx="1"/>
          </p:nvPr>
        </p:nvSpPr>
        <p:spPr>
          <a:xfrm>
            <a:off x="856057" y="2005847"/>
            <a:ext cx="2397600" cy="5142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28" name="Google Shape;228;p15"/>
          <p:cNvSpPr txBox="1">
            <a:spLocks noGrp="1"/>
          </p:cNvSpPr>
          <p:nvPr>
            <p:ph type="body" idx="2"/>
          </p:nvPr>
        </p:nvSpPr>
        <p:spPr>
          <a:xfrm>
            <a:off x="845938" y="2520197"/>
            <a:ext cx="2406600" cy="18231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29" name="Google Shape;229;p15"/>
          <p:cNvSpPr txBox="1">
            <a:spLocks noGrp="1"/>
          </p:cNvSpPr>
          <p:nvPr>
            <p:ph type="body" idx="3"/>
          </p:nvPr>
        </p:nvSpPr>
        <p:spPr>
          <a:xfrm>
            <a:off x="3386075" y="2008226"/>
            <a:ext cx="2388300" cy="5142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30" name="Google Shape;230;p15"/>
          <p:cNvSpPr txBox="1">
            <a:spLocks noGrp="1"/>
          </p:cNvSpPr>
          <p:nvPr>
            <p:ph type="body" idx="4"/>
          </p:nvPr>
        </p:nvSpPr>
        <p:spPr>
          <a:xfrm>
            <a:off x="3378160" y="2522576"/>
            <a:ext cx="2397000" cy="18231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31" name="Google Shape;231;p15"/>
          <p:cNvSpPr txBox="1">
            <a:spLocks noGrp="1"/>
          </p:cNvSpPr>
          <p:nvPr>
            <p:ph type="body" idx="5"/>
          </p:nvPr>
        </p:nvSpPr>
        <p:spPr>
          <a:xfrm>
            <a:off x="5889332" y="2005847"/>
            <a:ext cx="2396100" cy="5142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32" name="Google Shape;232;p15"/>
          <p:cNvSpPr txBox="1">
            <a:spLocks noGrp="1"/>
          </p:cNvSpPr>
          <p:nvPr>
            <p:ph type="body" idx="6"/>
          </p:nvPr>
        </p:nvSpPr>
        <p:spPr>
          <a:xfrm>
            <a:off x="5889332" y="2520197"/>
            <a:ext cx="2396100" cy="18231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33" name="Google Shape;233;p15"/>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34" name="Google Shape;234;p15"/>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35" name="Google Shape;235;p15"/>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36"/>
        <p:cNvGrpSpPr/>
        <p:nvPr/>
      </p:nvGrpSpPr>
      <p:grpSpPr>
        <a:xfrm>
          <a:off x="0" y="0"/>
          <a:ext cx="0" cy="0"/>
          <a:chOff x="0" y="0"/>
          <a:chExt cx="0" cy="0"/>
        </a:xfrm>
      </p:grpSpPr>
      <p:pic>
        <p:nvPicPr>
          <p:cNvPr id="237" name="Google Shape;237;p16"/>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38" name="Google Shape;238;p16"/>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39" name="Google Shape;239;p16"/>
          <p:cNvSpPr txBox="1">
            <a:spLocks noGrp="1"/>
          </p:cNvSpPr>
          <p:nvPr>
            <p:ph type="title"/>
          </p:nvPr>
        </p:nvSpPr>
        <p:spPr>
          <a:xfrm>
            <a:off x="856058" y="457200"/>
            <a:ext cx="7429500" cy="1428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40" name="Google Shape;240;p16"/>
          <p:cNvSpPr txBox="1">
            <a:spLocks noGrp="1"/>
          </p:cNvSpPr>
          <p:nvPr>
            <p:ph type="body" idx="1"/>
          </p:nvPr>
        </p:nvSpPr>
        <p:spPr>
          <a:xfrm>
            <a:off x="856060" y="3303447"/>
            <a:ext cx="2396400" cy="4323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41" name="Google Shape;241;p16"/>
          <p:cNvSpPr>
            <a:spLocks noGrp="1"/>
          </p:cNvSpPr>
          <p:nvPr>
            <p:ph type="pic" idx="2"/>
          </p:nvPr>
        </p:nvSpPr>
        <p:spPr>
          <a:xfrm>
            <a:off x="856060" y="2000249"/>
            <a:ext cx="23964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242" name="Google Shape;242;p16"/>
          <p:cNvSpPr txBox="1">
            <a:spLocks noGrp="1"/>
          </p:cNvSpPr>
          <p:nvPr>
            <p:ph type="body" idx="3"/>
          </p:nvPr>
        </p:nvSpPr>
        <p:spPr>
          <a:xfrm>
            <a:off x="856060" y="3735643"/>
            <a:ext cx="2396400" cy="6135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43" name="Google Shape;243;p16"/>
          <p:cNvSpPr txBox="1">
            <a:spLocks noGrp="1"/>
          </p:cNvSpPr>
          <p:nvPr>
            <p:ph type="body" idx="4"/>
          </p:nvPr>
        </p:nvSpPr>
        <p:spPr>
          <a:xfrm>
            <a:off x="3366790" y="3303447"/>
            <a:ext cx="2400300" cy="4323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44" name="Google Shape;244;p16"/>
          <p:cNvSpPr>
            <a:spLocks noGrp="1"/>
          </p:cNvSpPr>
          <p:nvPr>
            <p:ph type="pic" idx="5"/>
          </p:nvPr>
        </p:nvSpPr>
        <p:spPr>
          <a:xfrm>
            <a:off x="3366790" y="2000249"/>
            <a:ext cx="23991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245" name="Google Shape;245;p16"/>
          <p:cNvSpPr txBox="1">
            <a:spLocks noGrp="1"/>
          </p:cNvSpPr>
          <p:nvPr>
            <p:ph type="body" idx="6"/>
          </p:nvPr>
        </p:nvSpPr>
        <p:spPr>
          <a:xfrm>
            <a:off x="3365695" y="3735643"/>
            <a:ext cx="2400300" cy="6078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46" name="Google Shape;246;p16"/>
          <p:cNvSpPr txBox="1">
            <a:spLocks noGrp="1"/>
          </p:cNvSpPr>
          <p:nvPr>
            <p:ph type="body" idx="7"/>
          </p:nvPr>
        </p:nvSpPr>
        <p:spPr>
          <a:xfrm>
            <a:off x="5889425" y="3303446"/>
            <a:ext cx="2393100" cy="4323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247" name="Google Shape;247;p16"/>
          <p:cNvSpPr>
            <a:spLocks noGrp="1"/>
          </p:cNvSpPr>
          <p:nvPr>
            <p:ph type="pic" idx="8"/>
          </p:nvPr>
        </p:nvSpPr>
        <p:spPr>
          <a:xfrm>
            <a:off x="5889332" y="2000249"/>
            <a:ext cx="23961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248" name="Google Shape;248;p16"/>
          <p:cNvSpPr txBox="1">
            <a:spLocks noGrp="1"/>
          </p:cNvSpPr>
          <p:nvPr>
            <p:ph type="body" idx="9"/>
          </p:nvPr>
        </p:nvSpPr>
        <p:spPr>
          <a:xfrm>
            <a:off x="5889332" y="3735640"/>
            <a:ext cx="2396100" cy="6078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800"/>
              <a:buFont typeface="Arial"/>
              <a:buNone/>
              <a:defRPr sz="700" b="0" i="0" u="none" strike="noStrike" cap="none">
                <a:solidFill>
                  <a:schemeClr val="lt1"/>
                </a:solidFill>
                <a:latin typeface="Questrial"/>
                <a:ea typeface="Questrial"/>
                <a:cs typeface="Questrial"/>
                <a:sym typeface="Questrial"/>
              </a:defRPr>
            </a:lvl9pPr>
          </a:lstStyle>
          <a:p>
            <a:endParaRPr/>
          </a:p>
        </p:txBody>
      </p:sp>
      <p:sp>
        <p:nvSpPr>
          <p:cNvPr id="249" name="Google Shape;249;p16"/>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50" name="Google Shape;250;p16"/>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51" name="Google Shape;251;p16"/>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2"/>
        <p:cNvGrpSpPr/>
        <p:nvPr/>
      </p:nvGrpSpPr>
      <p:grpSpPr>
        <a:xfrm>
          <a:off x="0" y="0"/>
          <a:ext cx="0" cy="0"/>
          <a:chOff x="0" y="0"/>
          <a:chExt cx="0" cy="0"/>
        </a:xfrm>
      </p:grpSpPr>
      <p:pic>
        <p:nvPicPr>
          <p:cNvPr id="253" name="Google Shape;253;p17"/>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54" name="Google Shape;254;p17"/>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55" name="Google Shape;255;p17"/>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6" name="Google Shape;256;p17"/>
          <p:cNvSpPr txBox="1">
            <a:spLocks noGrp="1"/>
          </p:cNvSpPr>
          <p:nvPr>
            <p:ph type="body" idx="1"/>
          </p:nvPr>
        </p:nvSpPr>
        <p:spPr>
          <a:xfrm rot="5400000">
            <a:off x="3242708" y="-699535"/>
            <a:ext cx="2656200" cy="74295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257" name="Google Shape;257;p17"/>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58" name="Google Shape;258;p17"/>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59" name="Google Shape;259;p17"/>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0"/>
        <p:cNvGrpSpPr/>
        <p:nvPr/>
      </p:nvGrpSpPr>
      <p:grpSpPr>
        <a:xfrm>
          <a:off x="0" y="0"/>
          <a:ext cx="0" cy="0"/>
          <a:chOff x="0" y="0"/>
          <a:chExt cx="0" cy="0"/>
        </a:xfrm>
      </p:grpSpPr>
      <p:pic>
        <p:nvPicPr>
          <p:cNvPr id="261" name="Google Shape;261;p18"/>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262" name="Google Shape;262;p18"/>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263" name="Google Shape;263;p18"/>
          <p:cNvSpPr txBox="1">
            <a:spLocks noGrp="1"/>
          </p:cNvSpPr>
          <p:nvPr>
            <p:ph type="title"/>
          </p:nvPr>
        </p:nvSpPr>
        <p:spPr>
          <a:xfrm rot="5400000">
            <a:off x="5590508" y="1648349"/>
            <a:ext cx="3886200" cy="15039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64" name="Google Shape;264;p18"/>
          <p:cNvSpPr txBox="1">
            <a:spLocks noGrp="1"/>
          </p:cNvSpPr>
          <p:nvPr>
            <p:ph type="body" idx="1"/>
          </p:nvPr>
        </p:nvSpPr>
        <p:spPr>
          <a:xfrm rot="5400000">
            <a:off x="1818750" y="-505351"/>
            <a:ext cx="3886200" cy="58113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265" name="Google Shape;265;p18"/>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266" name="Google Shape;266;p18"/>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267" name="Google Shape;267;p18"/>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pic>
        <p:nvPicPr>
          <p:cNvPr id="121" name="Google Shape;121;p3"/>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22" name="Google Shape;122;p3"/>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23" name="Google Shape;123;p3"/>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4" name="Google Shape;124;p3"/>
          <p:cNvSpPr txBox="1">
            <a:spLocks noGrp="1"/>
          </p:cNvSpPr>
          <p:nvPr>
            <p:ph type="body" idx="1"/>
          </p:nvPr>
        </p:nvSpPr>
        <p:spPr>
          <a:xfrm>
            <a:off x="856059" y="1687115"/>
            <a:ext cx="7429500" cy="26562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25" name="Google Shape;125;p3"/>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26" name="Google Shape;126;p3"/>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3"/>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pic>
        <p:nvPicPr>
          <p:cNvPr id="129" name="Google Shape;129;p4"/>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30" name="Google Shape;130;p4"/>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31" name="Google Shape;131;p4"/>
          <p:cNvSpPr txBox="1">
            <a:spLocks noGrp="1"/>
          </p:cNvSpPr>
          <p:nvPr>
            <p:ph type="title"/>
          </p:nvPr>
        </p:nvSpPr>
        <p:spPr>
          <a:xfrm>
            <a:off x="856058" y="1064419"/>
            <a:ext cx="7429500" cy="21396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2" name="Google Shape;132;p4"/>
          <p:cNvSpPr txBox="1">
            <a:spLocks noGrp="1"/>
          </p:cNvSpPr>
          <p:nvPr>
            <p:ph type="body" idx="1"/>
          </p:nvPr>
        </p:nvSpPr>
        <p:spPr>
          <a:xfrm>
            <a:off x="856058" y="3318272"/>
            <a:ext cx="7429500" cy="10311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9pPr>
          </a:lstStyle>
          <a:p>
            <a:endParaRPr/>
          </a:p>
        </p:txBody>
      </p:sp>
      <p:sp>
        <p:nvSpPr>
          <p:cNvPr id="133" name="Google Shape;133;p4"/>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34" name="Google Shape;134;p4"/>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4"/>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6"/>
        <p:cNvGrpSpPr/>
        <p:nvPr/>
      </p:nvGrpSpPr>
      <p:grpSpPr>
        <a:xfrm>
          <a:off x="0" y="0"/>
          <a:ext cx="0" cy="0"/>
          <a:chOff x="0" y="0"/>
          <a:chExt cx="0" cy="0"/>
        </a:xfrm>
      </p:grpSpPr>
      <p:pic>
        <p:nvPicPr>
          <p:cNvPr id="137" name="Google Shape;137;p5"/>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38" name="Google Shape;138;p5"/>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39" name="Google Shape;139;p5"/>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0" name="Google Shape;140;p5"/>
          <p:cNvSpPr txBox="1">
            <a:spLocks noGrp="1"/>
          </p:cNvSpPr>
          <p:nvPr>
            <p:ph type="body" idx="1"/>
          </p:nvPr>
        </p:nvSpPr>
        <p:spPr>
          <a:xfrm>
            <a:off x="856057" y="1687114"/>
            <a:ext cx="3658800" cy="26562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41" name="Google Shape;141;p5"/>
          <p:cNvSpPr txBox="1">
            <a:spLocks noGrp="1"/>
          </p:cNvSpPr>
          <p:nvPr>
            <p:ph type="body" idx="2"/>
          </p:nvPr>
        </p:nvSpPr>
        <p:spPr>
          <a:xfrm>
            <a:off x="4629150" y="1687114"/>
            <a:ext cx="3656400" cy="26562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42" name="Google Shape;142;p5"/>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43" name="Google Shape;143;p5"/>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5"/>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47" name="Google Shape;147;p6"/>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48" name="Google Shape;148;p6"/>
          <p:cNvSpPr txBox="1">
            <a:spLocks noGrp="1"/>
          </p:cNvSpPr>
          <p:nvPr>
            <p:ph type="title"/>
          </p:nvPr>
        </p:nvSpPr>
        <p:spPr>
          <a:xfrm>
            <a:off x="856058" y="464344"/>
            <a:ext cx="7429500" cy="11085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9" name="Google Shape;149;p6"/>
          <p:cNvSpPr txBox="1">
            <a:spLocks noGrp="1"/>
          </p:cNvSpPr>
          <p:nvPr>
            <p:ph type="body" idx="1"/>
          </p:nvPr>
        </p:nvSpPr>
        <p:spPr>
          <a:xfrm>
            <a:off x="1027514" y="1687114"/>
            <a:ext cx="34872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150" name="Google Shape;150;p6"/>
          <p:cNvSpPr txBox="1">
            <a:spLocks noGrp="1"/>
          </p:cNvSpPr>
          <p:nvPr>
            <p:ph type="body" idx="2"/>
          </p:nvPr>
        </p:nvSpPr>
        <p:spPr>
          <a:xfrm>
            <a:off x="856057" y="2305048"/>
            <a:ext cx="3658800" cy="20385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51" name="Google Shape;151;p6"/>
          <p:cNvSpPr txBox="1">
            <a:spLocks noGrp="1"/>
          </p:cNvSpPr>
          <p:nvPr>
            <p:ph type="body" idx="3"/>
          </p:nvPr>
        </p:nvSpPr>
        <p:spPr>
          <a:xfrm>
            <a:off x="4800606" y="1687114"/>
            <a:ext cx="34851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900"/>
              <a:buFont typeface="Arial"/>
              <a:buNone/>
              <a:defRPr sz="1500" b="1"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700"/>
              <a:buFont typeface="Arial"/>
              <a:buNone/>
              <a:defRPr sz="1400" b="1"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1500"/>
              <a:buFont typeface="Arial"/>
              <a:buNone/>
              <a:defRPr sz="1200" b="1" i="0" u="none" strike="noStrike" cap="none">
                <a:solidFill>
                  <a:schemeClr val="lt1"/>
                </a:solidFill>
                <a:latin typeface="Questrial"/>
                <a:ea typeface="Questrial"/>
                <a:cs typeface="Questrial"/>
                <a:sym typeface="Questrial"/>
              </a:defRPr>
            </a:lvl9pPr>
          </a:lstStyle>
          <a:p>
            <a:endParaRPr/>
          </a:p>
        </p:txBody>
      </p:sp>
      <p:sp>
        <p:nvSpPr>
          <p:cNvPr id="152" name="Google Shape;152;p6"/>
          <p:cNvSpPr txBox="1">
            <a:spLocks noGrp="1"/>
          </p:cNvSpPr>
          <p:nvPr>
            <p:ph type="body" idx="4"/>
          </p:nvPr>
        </p:nvSpPr>
        <p:spPr>
          <a:xfrm>
            <a:off x="4629150" y="2305048"/>
            <a:ext cx="3656400" cy="20385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53" name="Google Shape;153;p6"/>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54" name="Google Shape;154;p6"/>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6"/>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pic>
        <p:nvPicPr>
          <p:cNvPr id="157" name="Google Shape;157;p7"/>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58" name="Google Shape;158;p7"/>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59" name="Google Shape;159;p7"/>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60" name="Google Shape;160;p7"/>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61" name="Google Shape;161;p7"/>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7"/>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pic>
        <p:nvPicPr>
          <p:cNvPr id="164" name="Google Shape;164;p8"/>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65" name="Google Shape;165;p8"/>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66" name="Google Shape;166;p8"/>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67" name="Google Shape;167;p8"/>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68" name="Google Shape;168;p8"/>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9"/>
        <p:cNvGrpSpPr/>
        <p:nvPr/>
      </p:nvGrpSpPr>
      <p:grpSpPr>
        <a:xfrm>
          <a:off x="0" y="0"/>
          <a:ext cx="0" cy="0"/>
          <a:chOff x="0" y="0"/>
          <a:chExt cx="0" cy="0"/>
        </a:xfrm>
      </p:grpSpPr>
      <p:pic>
        <p:nvPicPr>
          <p:cNvPr id="170" name="Google Shape;170;p9"/>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71" name="Google Shape;171;p9"/>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72" name="Google Shape;172;p9"/>
          <p:cNvSpPr txBox="1">
            <a:spLocks noGrp="1"/>
          </p:cNvSpPr>
          <p:nvPr>
            <p:ph type="title"/>
          </p:nvPr>
        </p:nvSpPr>
        <p:spPr>
          <a:xfrm>
            <a:off x="860029" y="457201"/>
            <a:ext cx="2892000" cy="12300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2400"/>
              <a:buFont typeface="Questrial"/>
              <a:buNone/>
              <a:defRPr sz="24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73" name="Google Shape;173;p9"/>
          <p:cNvSpPr txBox="1">
            <a:spLocks noGrp="1"/>
          </p:cNvSpPr>
          <p:nvPr>
            <p:ph type="body" idx="1"/>
          </p:nvPr>
        </p:nvSpPr>
        <p:spPr>
          <a:xfrm>
            <a:off x="3867150" y="444500"/>
            <a:ext cx="4418400" cy="3898800"/>
          </a:xfrm>
          <a:prstGeom prst="rect">
            <a:avLst/>
          </a:prstGeom>
          <a:noFill/>
          <a:ln>
            <a:noFill/>
          </a:ln>
        </p:spPr>
        <p:txBody>
          <a:bodyPr spcFirstLastPara="1" wrap="square" lIns="68575" tIns="34275" rIns="68575" bIns="34275" anchor="ctr"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174" name="Google Shape;174;p9"/>
          <p:cNvSpPr txBox="1">
            <a:spLocks noGrp="1"/>
          </p:cNvSpPr>
          <p:nvPr>
            <p:ph type="body" idx="2"/>
          </p:nvPr>
        </p:nvSpPr>
        <p:spPr>
          <a:xfrm>
            <a:off x="860029" y="1687114"/>
            <a:ext cx="2892000" cy="26562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175" name="Google Shape;175;p9"/>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76" name="Google Shape;176;p9"/>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9"/>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8"/>
        <p:cNvGrpSpPr/>
        <p:nvPr/>
      </p:nvGrpSpPr>
      <p:grpSpPr>
        <a:xfrm>
          <a:off x="0" y="0"/>
          <a:ext cx="0" cy="0"/>
          <a:chOff x="0" y="0"/>
          <a:chExt cx="0" cy="0"/>
        </a:xfrm>
      </p:grpSpPr>
      <p:pic>
        <p:nvPicPr>
          <p:cNvPr id="179" name="Google Shape;179;p10"/>
          <p:cNvPicPr preferRelativeResize="0"/>
          <p:nvPr/>
        </p:nvPicPr>
        <p:blipFill rotWithShape="1">
          <a:blip r:embed="rId2">
            <a:alphaModFix/>
          </a:blip>
          <a:srcRect/>
          <a:stretch/>
        </p:blipFill>
        <p:spPr>
          <a:xfrm>
            <a:off x="5334000" y="3228975"/>
            <a:ext cx="3810000" cy="1905000"/>
          </a:xfrm>
          <a:prstGeom prst="rect">
            <a:avLst/>
          </a:prstGeom>
          <a:noFill/>
          <a:ln>
            <a:noFill/>
          </a:ln>
        </p:spPr>
      </p:pic>
      <p:pic>
        <p:nvPicPr>
          <p:cNvPr id="180" name="Google Shape;180;p10"/>
          <p:cNvPicPr preferRelativeResize="0"/>
          <p:nvPr/>
        </p:nvPicPr>
        <p:blipFill rotWithShape="1">
          <a:blip r:embed="rId3">
            <a:alphaModFix/>
          </a:blip>
          <a:srcRect l="7825" t="5464" r="7558" b="13940"/>
          <a:stretch/>
        </p:blipFill>
        <p:spPr>
          <a:xfrm>
            <a:off x="8342708" y="4180549"/>
            <a:ext cx="801294" cy="974766"/>
          </a:xfrm>
          <a:prstGeom prst="rect">
            <a:avLst/>
          </a:prstGeom>
          <a:noFill/>
          <a:ln>
            <a:noFill/>
          </a:ln>
        </p:spPr>
      </p:pic>
      <p:sp>
        <p:nvSpPr>
          <p:cNvPr id="181" name="Google Shape;181;p10"/>
          <p:cNvSpPr txBox="1">
            <a:spLocks noGrp="1"/>
          </p:cNvSpPr>
          <p:nvPr>
            <p:ph type="title"/>
          </p:nvPr>
        </p:nvSpPr>
        <p:spPr>
          <a:xfrm>
            <a:off x="856060" y="457200"/>
            <a:ext cx="4450800" cy="12300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lt1"/>
              </a:buClr>
              <a:buSzPts val="2400"/>
              <a:buFont typeface="Questrial"/>
              <a:buNone/>
              <a:defRPr sz="24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82" name="Google Shape;182;p10"/>
          <p:cNvSpPr>
            <a:spLocks noGrp="1"/>
          </p:cNvSpPr>
          <p:nvPr>
            <p:ph type="pic" idx="2"/>
          </p:nvPr>
        </p:nvSpPr>
        <p:spPr>
          <a:xfrm>
            <a:off x="5535541" y="457201"/>
            <a:ext cx="2750100" cy="3886200"/>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lstStyle>
            <a:lvl1pPr marR="0" lvl="0" algn="l" rtl="0">
              <a:lnSpc>
                <a:spcPct val="120000"/>
              </a:lnSpc>
              <a:spcBef>
                <a:spcPts val="800"/>
              </a:spcBef>
              <a:spcAft>
                <a:spcPts val="0"/>
              </a:spcAft>
              <a:buClr>
                <a:schemeClr val="lt1"/>
              </a:buClr>
              <a:buSzPts val="3000"/>
              <a:buFont typeface="Arial"/>
              <a:buNone/>
              <a:defRPr sz="2400" b="0" i="0" u="none" strike="noStrike" cap="none">
                <a:solidFill>
                  <a:schemeClr val="lt1"/>
                </a:solidFill>
                <a:latin typeface="Questrial"/>
                <a:ea typeface="Questrial"/>
                <a:cs typeface="Questrial"/>
                <a:sym typeface="Questrial"/>
              </a:defRPr>
            </a:lvl1pPr>
            <a:lvl2pPr marR="0" lvl="1" algn="l" rtl="0">
              <a:lnSpc>
                <a:spcPct val="120000"/>
              </a:lnSpc>
              <a:spcBef>
                <a:spcPts val="400"/>
              </a:spcBef>
              <a:spcAft>
                <a:spcPts val="0"/>
              </a:spcAft>
              <a:buClr>
                <a:schemeClr val="lt1"/>
              </a:buClr>
              <a:buSzPts val="2600"/>
              <a:buFont typeface="Arial"/>
              <a:buNone/>
              <a:defRPr sz="2100" b="0" i="0" u="none" strike="noStrike" cap="none">
                <a:solidFill>
                  <a:schemeClr val="lt1"/>
                </a:solidFill>
                <a:latin typeface="Questrial"/>
                <a:ea typeface="Questrial"/>
                <a:cs typeface="Questrial"/>
                <a:sym typeface="Questrial"/>
              </a:defRPr>
            </a:lvl2pPr>
            <a:lvl3pPr marR="0" lvl="2" algn="l" rtl="0">
              <a:lnSpc>
                <a:spcPct val="120000"/>
              </a:lnSpc>
              <a:spcBef>
                <a:spcPts val="400"/>
              </a:spcBef>
              <a:spcAft>
                <a:spcPts val="0"/>
              </a:spcAft>
              <a:buClr>
                <a:schemeClr val="lt1"/>
              </a:buClr>
              <a:buSzPts val="2300"/>
              <a:buFont typeface="Arial"/>
              <a:buNone/>
              <a:defRPr sz="1800" b="0" i="0" u="none" strike="noStrike" cap="none">
                <a:solidFill>
                  <a:schemeClr val="lt1"/>
                </a:solidFill>
                <a:latin typeface="Questrial"/>
                <a:ea typeface="Questrial"/>
                <a:cs typeface="Questrial"/>
                <a:sym typeface="Questrial"/>
              </a:defRPr>
            </a:lvl3pPr>
            <a:lvl4pPr marR="0" lvl="3"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4pPr>
            <a:lvl5pPr marR="0" lvl="4"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5pPr>
            <a:lvl6pPr marR="0" lvl="5"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6pPr>
            <a:lvl7pPr marR="0" lvl="6"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7pPr>
            <a:lvl8pPr marR="0" lvl="7"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8pPr>
            <a:lvl9pPr marR="0" lvl="8"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Questrial"/>
                <a:ea typeface="Questrial"/>
                <a:cs typeface="Questrial"/>
                <a:sym typeface="Questrial"/>
              </a:defRPr>
            </a:lvl9pPr>
          </a:lstStyle>
          <a:p>
            <a:endParaRPr/>
          </a:p>
        </p:txBody>
      </p:sp>
      <p:sp>
        <p:nvSpPr>
          <p:cNvPr id="183" name="Google Shape;183;p10"/>
          <p:cNvSpPr txBox="1">
            <a:spLocks noGrp="1"/>
          </p:cNvSpPr>
          <p:nvPr>
            <p:ph type="body" idx="1"/>
          </p:nvPr>
        </p:nvSpPr>
        <p:spPr>
          <a:xfrm>
            <a:off x="856057" y="1687114"/>
            <a:ext cx="4450800" cy="2656200"/>
          </a:xfrm>
          <a:prstGeom prst="rect">
            <a:avLst/>
          </a:prstGeom>
          <a:noFill/>
          <a:ln>
            <a:noFill/>
          </a:ln>
        </p:spPr>
        <p:txBody>
          <a:bodyPr spcFirstLastPara="1" wrap="square" lIns="68575" tIns="34275" rIns="68575" bIns="34275" anchor="t" anchorCtr="0"/>
          <a:lstStyle>
            <a:lvl1pPr marL="457200" marR="0" lvl="0" indent="-228600" algn="l" rtl="0">
              <a:lnSpc>
                <a:spcPct val="120000"/>
              </a:lnSpc>
              <a:spcBef>
                <a:spcPts val="800"/>
              </a:spcBef>
              <a:spcAft>
                <a:spcPts val="0"/>
              </a:spcAft>
              <a:buClr>
                <a:schemeClr val="lt1"/>
              </a:buClr>
              <a:buSzPts val="1500"/>
              <a:buFont typeface="Arial"/>
              <a:buNone/>
              <a:defRPr sz="1200" b="0" i="0" u="none" strike="noStrike" cap="none">
                <a:solidFill>
                  <a:schemeClr val="lt1"/>
                </a:solidFill>
                <a:latin typeface="Questrial"/>
                <a:ea typeface="Questrial"/>
                <a:cs typeface="Questrial"/>
                <a:sym typeface="Questrial"/>
              </a:defRPr>
            </a:lvl1pPr>
            <a:lvl2pPr marL="914400" marR="0" lvl="1" indent="-228600" algn="l" rtl="0">
              <a:lnSpc>
                <a:spcPct val="120000"/>
              </a:lnSpc>
              <a:spcBef>
                <a:spcPts val="400"/>
              </a:spcBef>
              <a:spcAft>
                <a:spcPts val="0"/>
              </a:spcAft>
              <a:buClr>
                <a:schemeClr val="lt1"/>
              </a:buClr>
              <a:buSzPts val="1300"/>
              <a:buFont typeface="Arial"/>
              <a:buNone/>
              <a:defRPr sz="1100" b="0" i="0" u="none" strike="noStrike" cap="none">
                <a:solidFill>
                  <a:schemeClr val="lt1"/>
                </a:solidFill>
                <a:latin typeface="Questrial"/>
                <a:ea typeface="Questrial"/>
                <a:cs typeface="Questrial"/>
                <a:sym typeface="Questrial"/>
              </a:defRPr>
            </a:lvl2pPr>
            <a:lvl3pPr marL="1371600" marR="0" lvl="2" indent="-228600" algn="l" rtl="0">
              <a:lnSpc>
                <a:spcPct val="120000"/>
              </a:lnSpc>
              <a:spcBef>
                <a:spcPts val="400"/>
              </a:spcBef>
              <a:spcAft>
                <a:spcPts val="0"/>
              </a:spcAft>
              <a:buClr>
                <a:schemeClr val="lt1"/>
              </a:buClr>
              <a:buSzPts val="1100"/>
              <a:buFont typeface="Arial"/>
              <a:buNone/>
              <a:defRPr sz="900" b="0" i="0" u="none" strike="noStrike" cap="none">
                <a:solidFill>
                  <a:schemeClr val="lt1"/>
                </a:solidFill>
                <a:latin typeface="Questrial"/>
                <a:ea typeface="Questrial"/>
                <a:cs typeface="Questrial"/>
                <a:sym typeface="Questrial"/>
              </a:defRPr>
            </a:lvl3pPr>
            <a:lvl4pPr marL="1828800" marR="0" lvl="3"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4pPr>
            <a:lvl5pPr marL="2286000" marR="0" lvl="4"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5pPr>
            <a:lvl6pPr marL="2743200" marR="0" lvl="5"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6pPr>
            <a:lvl7pPr marL="3200400" marR="0" lvl="6"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7pPr>
            <a:lvl8pPr marL="3657600" marR="0" lvl="7"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8pPr>
            <a:lvl9pPr marL="4114800" marR="0" lvl="8" indent="-228600" algn="l" rtl="0">
              <a:lnSpc>
                <a:spcPct val="120000"/>
              </a:lnSpc>
              <a:spcBef>
                <a:spcPts val="400"/>
              </a:spcBef>
              <a:spcAft>
                <a:spcPts val="0"/>
              </a:spcAft>
              <a:buClr>
                <a:schemeClr val="lt1"/>
              </a:buClr>
              <a:buSzPts val="900"/>
              <a:buFont typeface="Arial"/>
              <a:buNone/>
              <a:defRPr sz="800" b="0" i="0" u="none" strike="noStrike" cap="none">
                <a:solidFill>
                  <a:schemeClr val="lt1"/>
                </a:solidFill>
                <a:latin typeface="Questrial"/>
                <a:ea typeface="Questrial"/>
                <a:cs typeface="Questrial"/>
                <a:sym typeface="Questrial"/>
              </a:defRPr>
            </a:lvl9pPr>
          </a:lstStyle>
          <a:p>
            <a:endParaRPr/>
          </a:p>
        </p:txBody>
      </p:sp>
      <p:sp>
        <p:nvSpPr>
          <p:cNvPr id="184" name="Google Shape;184;p10"/>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185" name="Google Shape;185;p10"/>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186" name="Google Shape;186;p10"/>
          <p:cNvSpPr txBox="1"/>
          <p:nvPr/>
        </p:nvSpPr>
        <p:spPr>
          <a:xfrm>
            <a:off x="2684858" y="4820398"/>
            <a:ext cx="37719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chemeClr val="lt1"/>
                </a:solidFill>
                <a:latin typeface="Questrial"/>
                <a:ea typeface="Questrial"/>
                <a:cs typeface="Questrial"/>
                <a:sym typeface="Questrial"/>
              </a:rPr>
              <a:t>P.A.C.T. Proprietary and Confidential. All Rights Reserved. © 2018 P.A.C.T.</a:t>
            </a:r>
            <a:endParaRPr sz="11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0">
            <a:alphaModFix/>
          </a:blip>
          <a:srcRect/>
          <a:stretch/>
        </p:blipFill>
        <p:spPr>
          <a:xfrm>
            <a:off x="5334000" y="3228975"/>
            <a:ext cx="3810000" cy="1905000"/>
          </a:xfrm>
          <a:prstGeom prst="rect">
            <a:avLst/>
          </a:prstGeom>
          <a:noFill/>
          <a:ln>
            <a:noFill/>
          </a:ln>
        </p:spPr>
      </p:pic>
      <p:pic>
        <p:nvPicPr>
          <p:cNvPr id="7" name="Google Shape;7;p1"/>
          <p:cNvPicPr preferRelativeResize="0"/>
          <p:nvPr/>
        </p:nvPicPr>
        <p:blipFill rotWithShape="1">
          <a:blip r:embed="rId21">
            <a:alphaModFix/>
          </a:blip>
          <a:srcRect l="7825" t="5464" r="7558" b="13940"/>
          <a:stretch/>
        </p:blipFill>
        <p:spPr>
          <a:xfrm>
            <a:off x="8426585" y="4282586"/>
            <a:ext cx="717416" cy="872732"/>
          </a:xfrm>
          <a:prstGeom prst="rect">
            <a:avLst/>
          </a:prstGeom>
          <a:noFill/>
          <a:ln>
            <a:noFill/>
          </a:ln>
        </p:spPr>
      </p:pic>
      <p:pic>
        <p:nvPicPr>
          <p:cNvPr id="8" name="Google Shape;8;p1" descr="\\DROBO-FS\QuickDrops\JB\PPTX NG\Droplets\LightingOverlay.png"/>
          <p:cNvPicPr preferRelativeResize="0"/>
          <p:nvPr/>
        </p:nvPicPr>
        <p:blipFill rotWithShape="1">
          <a:blip r:embed="rId22">
            <a:alphaModFix amt="30000"/>
          </a:blip>
          <a:srcRect/>
          <a:stretch/>
        </p:blipFill>
        <p:spPr>
          <a:xfrm>
            <a:off x="0" y="-1"/>
            <a:ext cx="9144000" cy="5143500"/>
          </a:xfrm>
          <a:prstGeom prst="rect">
            <a:avLst/>
          </a:prstGeom>
          <a:noFill/>
          <a:ln>
            <a:noFill/>
          </a:ln>
        </p:spPr>
      </p:pic>
      <p:grpSp>
        <p:nvGrpSpPr>
          <p:cNvPr id="9" name="Google Shape;9;p1"/>
          <p:cNvGrpSpPr/>
          <p:nvPr/>
        </p:nvGrpSpPr>
        <p:grpSpPr>
          <a:xfrm>
            <a:off x="-10716" y="0"/>
            <a:ext cx="9040416" cy="5143500"/>
            <a:chOff x="-14288" y="0"/>
            <a:chExt cx="12053888" cy="6858000"/>
          </a:xfrm>
        </p:grpSpPr>
        <p:grpSp>
          <p:nvGrpSpPr>
            <p:cNvPr id="10" name="Google Shape;10;p1"/>
            <p:cNvGrpSpPr/>
            <p:nvPr/>
          </p:nvGrpSpPr>
          <p:grpSpPr>
            <a:xfrm>
              <a:off x="-14288" y="0"/>
              <a:ext cx="1220788" cy="6858000"/>
              <a:chOff x="-14288" y="0"/>
              <a:chExt cx="1220788" cy="6858000"/>
            </a:xfrm>
          </p:grpSpPr>
          <p:sp>
            <p:nvSpPr>
              <p:cNvPr id="11" name="Google Shape;11;p1"/>
              <p:cNvSpPr/>
              <p:nvPr/>
            </p:nvSpPr>
            <p:spPr>
              <a:xfrm>
                <a:off x="114300" y="4763"/>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 name="Google Shape;12;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3;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4;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5" name="Google Shape;15;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16;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7" name="Google Shape;17;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8" name="Google Shape;18;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 name="Google Shape;19;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 name="Google Shape;20;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1" name="Google Shape;21;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22" name="Google Shape;22;p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3" name="Google Shape;23;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4" name="Google Shape;24;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5" name="Google Shape;25;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6" name="Google Shape;26;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 name="Google Shape;27;p1"/>
              <p:cNvSpPr/>
              <p:nvPr/>
            </p:nvSpPr>
            <p:spPr>
              <a:xfrm>
                <a:off x="133350" y="4662488"/>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 name="Google Shape;28;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9" name="Google Shape;29;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 name="Google Shape;30;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1" name="Google Shape;31;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 name="Google Shape;32;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3" name="Google Shape;33;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4" name="Google Shape;34;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 name="Google Shape;35;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 name="Google Shape;36;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7" name="Google Shape;37;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38" name="Google Shape;38;p1"/>
            <p:cNvGrpSpPr/>
            <p:nvPr/>
          </p:nvGrpSpPr>
          <p:grpSpPr>
            <a:xfrm>
              <a:off x="11364912" y="0"/>
              <a:ext cx="674688" cy="6848475"/>
              <a:chOff x="11364912" y="0"/>
              <a:chExt cx="674688" cy="6848475"/>
            </a:xfrm>
          </p:grpSpPr>
          <p:sp>
            <p:nvSpPr>
              <p:cNvPr id="39" name="Google Shape;39;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0" name="Google Shape;40;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 name="Google Shape;41;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 name="Google Shape;42;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 name="Google Shape;44;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 name="Google Shape;46;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 name="Google Shape;48;p1"/>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pic>
        <p:nvPicPr>
          <p:cNvPr id="49" name="Google Shape;49;p1"/>
          <p:cNvPicPr preferRelativeResize="0"/>
          <p:nvPr/>
        </p:nvPicPr>
        <p:blipFill rotWithShape="1">
          <a:blip r:embed="rId20">
            <a:alphaModFix/>
          </a:blip>
          <a:srcRect/>
          <a:stretch/>
        </p:blipFill>
        <p:spPr>
          <a:xfrm>
            <a:off x="5334000" y="3228975"/>
            <a:ext cx="3810000" cy="1905000"/>
          </a:xfrm>
          <a:prstGeom prst="rect">
            <a:avLst/>
          </a:prstGeom>
          <a:noFill/>
          <a:ln>
            <a:noFill/>
          </a:ln>
        </p:spPr>
      </p:pic>
      <p:sp>
        <p:nvSpPr>
          <p:cNvPr id="50" name="Google Shape;50;p1"/>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lt1"/>
              </a:buClr>
              <a:buSzPts val="2700"/>
              <a:buFont typeface="Questrial"/>
              <a:buNone/>
              <a:defRPr sz="2700" b="0" i="0" u="none" strike="noStrike" cap="none">
                <a:solidFill>
                  <a:schemeClr val="lt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51" name="Google Shape;51;p1"/>
          <p:cNvPicPr preferRelativeResize="0"/>
          <p:nvPr/>
        </p:nvPicPr>
        <p:blipFill rotWithShape="1">
          <a:blip r:embed="rId21">
            <a:alphaModFix/>
          </a:blip>
          <a:srcRect l="7825" t="5464" r="7558" b="13940"/>
          <a:stretch/>
        </p:blipFill>
        <p:spPr>
          <a:xfrm>
            <a:off x="8426585" y="4282586"/>
            <a:ext cx="717416" cy="872732"/>
          </a:xfrm>
          <a:prstGeom prst="rect">
            <a:avLst/>
          </a:prstGeom>
          <a:noFill/>
          <a:ln>
            <a:noFill/>
          </a:ln>
        </p:spPr>
      </p:pic>
      <p:sp>
        <p:nvSpPr>
          <p:cNvPr id="52" name="Google Shape;52;p1"/>
          <p:cNvSpPr txBox="1">
            <a:spLocks noGrp="1"/>
          </p:cNvSpPr>
          <p:nvPr>
            <p:ph type="body" idx="1"/>
          </p:nvPr>
        </p:nvSpPr>
        <p:spPr>
          <a:xfrm>
            <a:off x="856059" y="1687115"/>
            <a:ext cx="7429500" cy="2656200"/>
          </a:xfrm>
          <a:prstGeom prst="rect">
            <a:avLst/>
          </a:prstGeom>
          <a:noFill/>
          <a:ln>
            <a:noFill/>
          </a:ln>
        </p:spPr>
        <p:txBody>
          <a:bodyPr spcFirstLastPara="1" wrap="square" lIns="68575" tIns="34275" rIns="68575" bIns="34275" anchor="t" anchorCtr="0"/>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Questrial"/>
                <a:ea typeface="Questrial"/>
                <a:cs typeface="Questrial"/>
                <a:sym typeface="Questrial"/>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Questrial"/>
                <a:ea typeface="Questrial"/>
                <a:cs typeface="Questrial"/>
                <a:sym typeface="Questrial"/>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Questrial"/>
                <a:ea typeface="Questrial"/>
                <a:cs typeface="Questrial"/>
                <a:sym typeface="Questrial"/>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Questrial"/>
                <a:ea typeface="Questrial"/>
                <a:cs typeface="Questrial"/>
                <a:sym typeface="Questrial"/>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Questrial"/>
                <a:ea typeface="Questrial"/>
                <a:cs typeface="Questrial"/>
                <a:sym typeface="Questrial"/>
              </a:defRPr>
            </a:lvl9pPr>
          </a:lstStyle>
          <a:p>
            <a:endParaRPr/>
          </a:p>
        </p:txBody>
      </p:sp>
      <p:sp>
        <p:nvSpPr>
          <p:cNvPr id="53" name="Google Shape;53;p1"/>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
        <p:nvSpPr>
          <p:cNvPr id="54" name="Google Shape;54;p1"/>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Questrial"/>
                <a:ea typeface="Questrial"/>
                <a:cs typeface="Questrial"/>
                <a:sym typeface="Questrial"/>
              </a:defRPr>
            </a:lvl1pPr>
            <a:lvl2pPr marL="0" marR="0" lvl="1" indent="0" algn="r" rtl="0">
              <a:spcBef>
                <a:spcPts val="0"/>
              </a:spcBef>
              <a:buNone/>
              <a:defRPr sz="800" b="0" i="0" u="none" strike="noStrike" cap="none">
                <a:solidFill>
                  <a:schemeClr val="lt1"/>
                </a:solidFill>
                <a:latin typeface="Questrial"/>
                <a:ea typeface="Questrial"/>
                <a:cs typeface="Questrial"/>
                <a:sym typeface="Questrial"/>
              </a:defRPr>
            </a:lvl2pPr>
            <a:lvl3pPr marL="0" marR="0" lvl="2" indent="0" algn="r" rtl="0">
              <a:spcBef>
                <a:spcPts val="0"/>
              </a:spcBef>
              <a:buNone/>
              <a:defRPr sz="800" b="0" i="0" u="none" strike="noStrike" cap="none">
                <a:solidFill>
                  <a:schemeClr val="lt1"/>
                </a:solidFill>
                <a:latin typeface="Questrial"/>
                <a:ea typeface="Questrial"/>
                <a:cs typeface="Questrial"/>
                <a:sym typeface="Questrial"/>
              </a:defRPr>
            </a:lvl3pPr>
            <a:lvl4pPr marL="0" marR="0" lvl="3" indent="0" algn="r" rtl="0">
              <a:spcBef>
                <a:spcPts val="0"/>
              </a:spcBef>
              <a:buNone/>
              <a:defRPr sz="800" b="0" i="0" u="none" strike="noStrike" cap="none">
                <a:solidFill>
                  <a:schemeClr val="lt1"/>
                </a:solidFill>
                <a:latin typeface="Questrial"/>
                <a:ea typeface="Questrial"/>
                <a:cs typeface="Questrial"/>
                <a:sym typeface="Questrial"/>
              </a:defRPr>
            </a:lvl4pPr>
            <a:lvl5pPr marL="0" marR="0" lvl="4" indent="0" algn="r" rtl="0">
              <a:spcBef>
                <a:spcPts val="0"/>
              </a:spcBef>
              <a:buNone/>
              <a:defRPr sz="800" b="0" i="0" u="none" strike="noStrike" cap="none">
                <a:solidFill>
                  <a:schemeClr val="lt1"/>
                </a:solidFill>
                <a:latin typeface="Questrial"/>
                <a:ea typeface="Questrial"/>
                <a:cs typeface="Questrial"/>
                <a:sym typeface="Questrial"/>
              </a:defRPr>
            </a:lvl5pPr>
            <a:lvl6pPr marL="0" marR="0" lvl="5" indent="0" algn="r" rtl="0">
              <a:spcBef>
                <a:spcPts val="0"/>
              </a:spcBef>
              <a:buNone/>
              <a:defRPr sz="800" b="0" i="0" u="none" strike="noStrike" cap="none">
                <a:solidFill>
                  <a:schemeClr val="lt1"/>
                </a:solidFill>
                <a:latin typeface="Questrial"/>
                <a:ea typeface="Questrial"/>
                <a:cs typeface="Questrial"/>
                <a:sym typeface="Questrial"/>
              </a:defRPr>
            </a:lvl6pPr>
            <a:lvl7pPr marL="0" marR="0" lvl="6" indent="0" algn="r" rtl="0">
              <a:spcBef>
                <a:spcPts val="0"/>
              </a:spcBef>
              <a:buNone/>
              <a:defRPr sz="800" b="0" i="0" u="none" strike="noStrike" cap="none">
                <a:solidFill>
                  <a:schemeClr val="lt1"/>
                </a:solidFill>
                <a:latin typeface="Questrial"/>
                <a:ea typeface="Questrial"/>
                <a:cs typeface="Questrial"/>
                <a:sym typeface="Questrial"/>
              </a:defRPr>
            </a:lvl7pPr>
            <a:lvl8pPr marL="0" marR="0" lvl="7" indent="0" algn="r" rtl="0">
              <a:spcBef>
                <a:spcPts val="0"/>
              </a:spcBef>
              <a:buNone/>
              <a:defRPr sz="800" b="0" i="0" u="none" strike="noStrike" cap="none">
                <a:solidFill>
                  <a:schemeClr val="lt1"/>
                </a:solidFill>
                <a:latin typeface="Questrial"/>
                <a:ea typeface="Questrial"/>
                <a:cs typeface="Questrial"/>
                <a:sym typeface="Questrial"/>
              </a:defRPr>
            </a:lvl8pPr>
            <a:lvl9pPr marL="0" marR="0" lvl="8" indent="0" algn="r" rtl="0">
              <a:spcBef>
                <a:spcPts val="0"/>
              </a:spcBef>
              <a:buNone/>
              <a:defRPr sz="800" b="0" i="0" u="none" strike="noStrike" cap="none">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
          <p:cNvSpPr txBox="1">
            <a:spLocks noGrp="1"/>
          </p:cNvSpPr>
          <p:nvPr>
            <p:ph type="ftr" idx="11"/>
          </p:nvPr>
        </p:nvSpPr>
        <p:spPr>
          <a:xfrm>
            <a:off x="2684858" y="4820398"/>
            <a:ext cx="37719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chemeClr val="lt1"/>
                </a:solidFill>
                <a:latin typeface="Questrial"/>
                <a:ea typeface="Questrial"/>
                <a:cs typeface="Questrial"/>
                <a:sym typeface="Questrial"/>
              </a:defRPr>
            </a:lvl1pPr>
            <a:lvl2pPr marR="0" lvl="1"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100"/>
              <a:buNone/>
              <a:defRPr sz="1400" b="0" i="0" u="none" strike="noStrike" cap="none">
                <a:solidFill>
                  <a:schemeClr val="lt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ctrTitle"/>
          </p:nvPr>
        </p:nvSpPr>
        <p:spPr>
          <a:xfrm>
            <a:off x="1407318" y="841772"/>
            <a:ext cx="6593700" cy="17907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ECEN 403: </a:t>
            </a:r>
            <a:endParaRPr/>
          </a:p>
          <a:p>
            <a:pPr marL="0" lvl="0" indent="0" algn="l" rtl="0">
              <a:spcBef>
                <a:spcPts val="0"/>
              </a:spcBef>
              <a:spcAft>
                <a:spcPts val="0"/>
              </a:spcAft>
              <a:buNone/>
            </a:pPr>
            <a:r>
              <a:rPr lang="en"/>
              <a:t>Active Ankle-</a:t>
            </a:r>
            <a:endParaRPr/>
          </a:p>
          <a:p>
            <a:pPr marL="0" lvl="0" indent="0" algn="l" rtl="0">
              <a:spcBef>
                <a:spcPts val="0"/>
              </a:spcBef>
              <a:spcAft>
                <a:spcPts val="0"/>
              </a:spcAft>
              <a:buNone/>
            </a:pPr>
            <a:r>
              <a:rPr lang="en"/>
              <a:t>Foot Orthosis (AAFO)</a:t>
            </a:r>
            <a:endParaRPr/>
          </a:p>
        </p:txBody>
      </p:sp>
      <p:sp>
        <p:nvSpPr>
          <p:cNvPr id="273" name="Google Shape;273;p19"/>
          <p:cNvSpPr txBox="1">
            <a:spLocks noGrp="1"/>
          </p:cNvSpPr>
          <p:nvPr>
            <p:ph type="subTitle" idx="1"/>
          </p:nvPr>
        </p:nvSpPr>
        <p:spPr>
          <a:xfrm>
            <a:off x="1407318" y="2701528"/>
            <a:ext cx="6593700" cy="1241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Polina Golikova</a:t>
            </a:r>
            <a:endParaRPr/>
          </a:p>
          <a:p>
            <a:pPr marL="0" lvl="0" indent="0" algn="l" rtl="0">
              <a:spcBef>
                <a:spcPts val="800"/>
              </a:spcBef>
              <a:spcAft>
                <a:spcPts val="0"/>
              </a:spcAft>
              <a:buNone/>
            </a:pPr>
            <a:r>
              <a:rPr lang="en"/>
              <a:t>Alfred Boss</a:t>
            </a:r>
            <a:endParaRPr/>
          </a:p>
          <a:p>
            <a:pPr marL="0" lvl="0" indent="0" algn="l" rtl="0">
              <a:spcBef>
                <a:spcPts val="800"/>
              </a:spcBef>
              <a:spcAft>
                <a:spcPts val="0"/>
              </a:spcAft>
              <a:buNone/>
            </a:pPr>
            <a:r>
              <a:rPr lang="en"/>
              <a:t>Christopher Galik</a:t>
            </a:r>
            <a:endParaRPr/>
          </a:p>
          <a:p>
            <a:pPr marL="0" lvl="0" indent="0" algn="l" rtl="0">
              <a:spcBef>
                <a:spcPts val="800"/>
              </a:spcBef>
              <a:spcAft>
                <a:spcPts val="0"/>
              </a:spcAft>
              <a:buNone/>
            </a:pPr>
            <a:r>
              <a:rPr lang="en"/>
              <a:t>Tyler Pierce</a:t>
            </a:r>
            <a:endParaRPr/>
          </a:p>
          <a:p>
            <a:pPr marL="0" lvl="0" indent="0" algn="l" rtl="0">
              <a:spcBef>
                <a:spcPts val="8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77951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Power System</a:t>
            </a:r>
            <a:endParaRPr/>
          </a:p>
        </p:txBody>
      </p:sp>
      <p:sp>
        <p:nvSpPr>
          <p:cNvPr id="359" name="Google Shape;359;p28"/>
          <p:cNvSpPr txBox="1">
            <a:spLocks noGrp="1"/>
          </p:cNvSpPr>
          <p:nvPr>
            <p:ph type="body" idx="1"/>
          </p:nvPr>
        </p:nvSpPr>
        <p:spPr>
          <a:xfrm>
            <a:off x="536500" y="2379875"/>
            <a:ext cx="7701600" cy="1908000"/>
          </a:xfrm>
          <a:prstGeom prst="rect">
            <a:avLst/>
          </a:prstGeom>
        </p:spPr>
        <p:txBody>
          <a:bodyPr spcFirstLastPara="1" wrap="square" lIns="68575" tIns="34275" rIns="68575" bIns="34275" anchor="t" anchorCtr="0">
            <a:noAutofit/>
          </a:bodyPr>
          <a:lstStyle/>
          <a:p>
            <a:pPr marL="457200" lvl="0" indent="-374650" algn="l" rtl="0">
              <a:spcBef>
                <a:spcPts val="800"/>
              </a:spcBef>
              <a:spcAft>
                <a:spcPts val="0"/>
              </a:spcAft>
              <a:buSzPts val="2300"/>
              <a:buChar char="•"/>
            </a:pPr>
            <a:r>
              <a:rPr lang="en"/>
              <a:t>30 Minutes to 1 Hour operation.</a:t>
            </a:r>
            <a:endParaRPr/>
          </a:p>
          <a:p>
            <a:pPr marL="457200" lvl="0" indent="-374650" algn="l" rtl="0">
              <a:spcBef>
                <a:spcPts val="0"/>
              </a:spcBef>
              <a:spcAft>
                <a:spcPts val="0"/>
              </a:spcAft>
              <a:buSzPts val="2300"/>
              <a:buChar char="•"/>
            </a:pPr>
            <a:r>
              <a:rPr lang="en"/>
              <a:t>Maximum 4.6 Ah power consumption.</a:t>
            </a:r>
            <a:endParaRPr/>
          </a:p>
          <a:p>
            <a:pPr marL="457200" lvl="0" indent="-374650" algn="l" rtl="0">
              <a:spcBef>
                <a:spcPts val="0"/>
              </a:spcBef>
              <a:spcAft>
                <a:spcPts val="0"/>
              </a:spcAft>
              <a:buSzPts val="2300"/>
              <a:buChar char="•"/>
            </a:pPr>
            <a:r>
              <a:rPr lang="en"/>
              <a:t>Expected 12 V input voltage.</a:t>
            </a:r>
            <a:endParaRPr/>
          </a:p>
          <a:p>
            <a:pPr marL="457200" lvl="0" indent="-374650" algn="l" rtl="0">
              <a:spcBef>
                <a:spcPts val="0"/>
              </a:spcBef>
              <a:spcAft>
                <a:spcPts val="0"/>
              </a:spcAft>
              <a:buSzPts val="2300"/>
              <a:buChar char="•"/>
            </a:pPr>
            <a:r>
              <a:rPr lang="en"/>
              <a:t>Rechargeable and detachable battery.</a:t>
            </a:r>
            <a:endParaRPr/>
          </a:p>
        </p:txBody>
      </p:sp>
      <p:sp>
        <p:nvSpPr>
          <p:cNvPr id="360" name="Google Shape;360;p28"/>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61" name="Google Shape;361;p28"/>
          <p:cNvSpPr txBox="1"/>
          <p:nvPr/>
        </p:nvSpPr>
        <p:spPr>
          <a:xfrm>
            <a:off x="536500" y="1195750"/>
            <a:ext cx="7622100" cy="626400"/>
          </a:xfrm>
          <a:prstGeom prst="rect">
            <a:avLst/>
          </a:prstGeom>
          <a:noFill/>
          <a:ln>
            <a:noFill/>
          </a:ln>
        </p:spPr>
        <p:txBody>
          <a:bodyPr spcFirstLastPara="1" wrap="square" lIns="91425" tIns="91425" rIns="91425" bIns="91425" anchor="ctr" anchorCtr="0">
            <a:noAutofit/>
          </a:bodyPr>
          <a:lstStyle/>
          <a:p>
            <a:pPr marL="457200" lvl="0" indent="-374650" algn="l" rtl="0">
              <a:lnSpc>
                <a:spcPct val="120000"/>
              </a:lnSpc>
              <a:spcBef>
                <a:spcPts val="800"/>
              </a:spcBef>
              <a:spcAft>
                <a:spcPts val="0"/>
              </a:spcAft>
              <a:buClr>
                <a:schemeClr val="lt1"/>
              </a:buClr>
              <a:buSzPts val="2300"/>
              <a:buChar char="•"/>
            </a:pPr>
            <a:r>
              <a:rPr lang="en" sz="1800">
                <a:solidFill>
                  <a:schemeClr val="lt1"/>
                </a:solidFill>
                <a:latin typeface="Questrial"/>
                <a:ea typeface="Questrial"/>
                <a:cs typeface="Questrial"/>
                <a:sym typeface="Questrial"/>
              </a:rPr>
              <a:t>Power supply and delivery.</a:t>
            </a:r>
            <a:endParaRPr/>
          </a:p>
        </p:txBody>
      </p:sp>
      <p:sp>
        <p:nvSpPr>
          <p:cNvPr id="362" name="Google Shape;362;p28"/>
          <p:cNvSpPr txBox="1"/>
          <p:nvPr/>
        </p:nvSpPr>
        <p:spPr>
          <a:xfrm>
            <a:off x="779500" y="1697575"/>
            <a:ext cx="5709300" cy="855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700">
                <a:solidFill>
                  <a:schemeClr val="lt1"/>
                </a:solidFill>
                <a:latin typeface="Questrial"/>
                <a:ea typeface="Questrial"/>
                <a:cs typeface="Questrial"/>
                <a:sym typeface="Questrial"/>
              </a:rPr>
              <a:t>Design Constraints</a:t>
            </a:r>
            <a:endParaRPr/>
          </a:p>
        </p:txBody>
      </p:sp>
      <p:pic>
        <p:nvPicPr>
          <p:cNvPr id="363" name="Google Shape;363;p28"/>
          <p:cNvPicPr preferRelativeResize="0"/>
          <p:nvPr/>
        </p:nvPicPr>
        <p:blipFill>
          <a:blip r:embed="rId3">
            <a:alphaModFix/>
          </a:blip>
          <a:stretch>
            <a:fillRect/>
          </a:stretch>
        </p:blipFill>
        <p:spPr>
          <a:xfrm>
            <a:off x="4705825" y="768575"/>
            <a:ext cx="3452775" cy="1611295"/>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857260" y="239114"/>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Execution and Validation</a:t>
            </a:r>
            <a:endParaRPr/>
          </a:p>
        </p:txBody>
      </p:sp>
      <p:sp>
        <p:nvSpPr>
          <p:cNvPr id="369" name="Google Shape;369;p29"/>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70" name="Google Shape;370;p29"/>
          <p:cNvPicPr preferRelativeResize="0"/>
          <p:nvPr/>
        </p:nvPicPr>
        <p:blipFill>
          <a:blip r:embed="rId3">
            <a:alphaModFix/>
          </a:blip>
          <a:stretch>
            <a:fillRect/>
          </a:stretch>
        </p:blipFill>
        <p:spPr>
          <a:xfrm>
            <a:off x="914175" y="1194039"/>
            <a:ext cx="7402441" cy="3434466"/>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0"/>
          <p:cNvSpPr txBox="1">
            <a:spLocks noGrp="1"/>
          </p:cNvSpPr>
          <p:nvPr>
            <p:ph type="title"/>
          </p:nvPr>
        </p:nvSpPr>
        <p:spPr>
          <a:xfrm>
            <a:off x="856060" y="463889"/>
            <a:ext cx="7429500" cy="1108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85606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Executive Summary</a:t>
            </a:r>
            <a:endParaRPr/>
          </a:p>
        </p:txBody>
      </p:sp>
      <p:sp>
        <p:nvSpPr>
          <p:cNvPr id="279" name="Google Shape;279;p20"/>
          <p:cNvSpPr txBox="1">
            <a:spLocks noGrp="1"/>
          </p:cNvSpPr>
          <p:nvPr>
            <p:ph type="body" idx="1"/>
          </p:nvPr>
        </p:nvSpPr>
        <p:spPr>
          <a:xfrm>
            <a:off x="536500" y="1341300"/>
            <a:ext cx="5481900" cy="3398100"/>
          </a:xfrm>
          <a:prstGeom prst="rect">
            <a:avLst/>
          </a:prstGeom>
        </p:spPr>
        <p:txBody>
          <a:bodyPr spcFirstLastPara="1" wrap="square" lIns="68575" tIns="34275" rIns="68575" bIns="34275" anchor="t" anchorCtr="0">
            <a:noAutofit/>
          </a:bodyPr>
          <a:lstStyle/>
          <a:p>
            <a:pPr marL="457200" lvl="0" indent="-333375" algn="l" rtl="0">
              <a:spcBef>
                <a:spcPts val="800"/>
              </a:spcBef>
              <a:spcAft>
                <a:spcPts val="0"/>
              </a:spcAft>
              <a:buSzPts val="1650"/>
              <a:buChar char="•"/>
            </a:pPr>
            <a:r>
              <a:rPr lang="en" sz="1650"/>
              <a:t>Medical complications result in restricted motion control of lower leg and lack of muscular support.</a:t>
            </a:r>
            <a:endParaRPr sz="1650"/>
          </a:p>
          <a:p>
            <a:pPr marL="457200" lvl="0" indent="-333375" algn="l" rtl="0">
              <a:spcBef>
                <a:spcPts val="0"/>
              </a:spcBef>
              <a:spcAft>
                <a:spcPts val="0"/>
              </a:spcAft>
              <a:buSzPts val="1650"/>
              <a:buChar char="•"/>
            </a:pPr>
            <a:r>
              <a:rPr lang="en" sz="1650"/>
              <a:t>AAFOs attempt to supplement that motion and support it by providing another source of power.</a:t>
            </a:r>
            <a:endParaRPr sz="1650"/>
          </a:p>
          <a:p>
            <a:pPr marL="457200" lvl="0" indent="-333375" algn="l" rtl="0">
              <a:spcBef>
                <a:spcPts val="0"/>
              </a:spcBef>
              <a:spcAft>
                <a:spcPts val="0"/>
              </a:spcAft>
              <a:buSzPts val="1650"/>
              <a:buChar char="•"/>
            </a:pPr>
            <a:r>
              <a:rPr lang="en" sz="1650"/>
              <a:t>P.A.C.T.s AAFO will improve upon previous designs by</a:t>
            </a:r>
            <a:endParaRPr sz="1650"/>
          </a:p>
          <a:p>
            <a:pPr marL="914400" lvl="1" indent="-333375" algn="l" rtl="0">
              <a:spcBef>
                <a:spcPts val="0"/>
              </a:spcBef>
              <a:spcAft>
                <a:spcPts val="0"/>
              </a:spcAft>
              <a:buSzPts val="1650"/>
              <a:buChar char="•"/>
            </a:pPr>
            <a:r>
              <a:rPr lang="en" sz="1650"/>
              <a:t>integrating input from muscular signals and binary control system from mechanical sensors.</a:t>
            </a:r>
            <a:endParaRPr sz="1650"/>
          </a:p>
          <a:p>
            <a:pPr marL="914400" lvl="1" indent="-333375" algn="l" rtl="0">
              <a:spcBef>
                <a:spcPts val="0"/>
              </a:spcBef>
              <a:spcAft>
                <a:spcPts val="0"/>
              </a:spcAft>
              <a:buSzPts val="1650"/>
              <a:buChar char="•"/>
            </a:pPr>
            <a:r>
              <a:rPr lang="en" sz="1650"/>
              <a:t>Incorporating novel technology developed through research.</a:t>
            </a:r>
            <a:endParaRPr sz="1650"/>
          </a:p>
        </p:txBody>
      </p:sp>
      <p:sp>
        <p:nvSpPr>
          <p:cNvPr id="280" name="Google Shape;280;p20"/>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81" name="Google Shape;281;p20"/>
          <p:cNvPicPr preferRelativeResize="0"/>
          <p:nvPr/>
        </p:nvPicPr>
        <p:blipFill>
          <a:blip r:embed="rId3">
            <a:alphaModFix/>
          </a:blip>
          <a:stretch>
            <a:fillRect/>
          </a:stretch>
        </p:blipFill>
        <p:spPr>
          <a:xfrm>
            <a:off x="6067225" y="847200"/>
            <a:ext cx="2890150" cy="3269924"/>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title"/>
          </p:nvPr>
        </p:nvSpPr>
        <p:spPr>
          <a:xfrm>
            <a:off x="85606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System Overview</a:t>
            </a:r>
            <a:endParaRPr/>
          </a:p>
        </p:txBody>
      </p:sp>
      <p:sp>
        <p:nvSpPr>
          <p:cNvPr id="287" name="Google Shape;287;p21"/>
          <p:cNvSpPr txBox="1">
            <a:spLocks noGrp="1"/>
          </p:cNvSpPr>
          <p:nvPr>
            <p:ph type="body" idx="1"/>
          </p:nvPr>
        </p:nvSpPr>
        <p:spPr>
          <a:xfrm>
            <a:off x="536500" y="1247950"/>
            <a:ext cx="5340300" cy="2588100"/>
          </a:xfrm>
          <a:prstGeom prst="rect">
            <a:avLst/>
          </a:prstGeom>
        </p:spPr>
        <p:txBody>
          <a:bodyPr spcFirstLastPara="1" wrap="square" lIns="68575" tIns="34275" rIns="68575" bIns="34275" anchor="t" anchorCtr="0">
            <a:noAutofit/>
          </a:bodyPr>
          <a:lstStyle/>
          <a:p>
            <a:pPr marL="457200" lvl="0" indent="-320675" algn="l" rtl="0">
              <a:spcBef>
                <a:spcPts val="800"/>
              </a:spcBef>
              <a:spcAft>
                <a:spcPts val="0"/>
              </a:spcAft>
              <a:buSzPts val="1450"/>
              <a:buChar char="•"/>
            </a:pPr>
            <a:r>
              <a:rPr lang="en" sz="1450"/>
              <a:t>Electrical EMG sensors and mechanical sensors will measure electrical activity and pressure in the leg and foot.</a:t>
            </a:r>
            <a:endParaRPr sz="1450"/>
          </a:p>
          <a:p>
            <a:pPr marL="457200" lvl="0" indent="-320675" algn="l" rtl="0">
              <a:spcBef>
                <a:spcPts val="0"/>
              </a:spcBef>
              <a:spcAft>
                <a:spcPts val="0"/>
              </a:spcAft>
              <a:buSzPts val="1450"/>
              <a:buChar char="•"/>
            </a:pPr>
            <a:r>
              <a:rPr lang="en" sz="1450"/>
              <a:t>The AAFO will transport signals from the 2 sensors to the MCU.</a:t>
            </a:r>
            <a:endParaRPr sz="1450"/>
          </a:p>
          <a:p>
            <a:pPr marL="457200" lvl="0" indent="-320675" algn="l" rtl="0">
              <a:spcBef>
                <a:spcPts val="0"/>
              </a:spcBef>
              <a:spcAft>
                <a:spcPts val="0"/>
              </a:spcAft>
              <a:buSzPts val="1450"/>
              <a:buChar char="•"/>
            </a:pPr>
            <a:r>
              <a:rPr lang="en" sz="1450"/>
              <a:t>The microcontroller will interpret signals and determine which stage of gait the user is in and supply corresponding motor control. </a:t>
            </a:r>
            <a:endParaRPr sz="1450"/>
          </a:p>
          <a:p>
            <a:pPr marL="457200" lvl="0" indent="-320675" algn="l" rtl="0">
              <a:spcBef>
                <a:spcPts val="0"/>
              </a:spcBef>
              <a:spcAft>
                <a:spcPts val="0"/>
              </a:spcAft>
              <a:buSzPts val="1450"/>
              <a:buChar char="•"/>
            </a:pPr>
            <a:r>
              <a:rPr lang="en" sz="1450"/>
              <a:t>The motion system, which acts as an artificial muscle, will move the joint by attaching to a rigid structure.</a:t>
            </a:r>
            <a:endParaRPr sz="1450"/>
          </a:p>
          <a:p>
            <a:pPr marL="457200" lvl="0" indent="0" algn="l" rtl="0">
              <a:spcBef>
                <a:spcPts val="800"/>
              </a:spcBef>
              <a:spcAft>
                <a:spcPts val="0"/>
              </a:spcAft>
              <a:buClr>
                <a:schemeClr val="dk1"/>
              </a:buClr>
              <a:buSzPts val="1100"/>
              <a:buFont typeface="Arial"/>
              <a:buNone/>
            </a:pPr>
            <a:endParaRPr sz="1300"/>
          </a:p>
          <a:p>
            <a:pPr marL="457200" lvl="0" indent="0" algn="l" rtl="0">
              <a:spcBef>
                <a:spcPts val="800"/>
              </a:spcBef>
              <a:spcAft>
                <a:spcPts val="0"/>
              </a:spcAft>
              <a:buNone/>
            </a:pPr>
            <a:endParaRPr sz="1200"/>
          </a:p>
        </p:txBody>
      </p:sp>
      <p:sp>
        <p:nvSpPr>
          <p:cNvPr id="288" name="Google Shape;288;p21"/>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89" name="Google Shape;289;p21"/>
          <p:cNvPicPr preferRelativeResize="0"/>
          <p:nvPr/>
        </p:nvPicPr>
        <p:blipFill>
          <a:blip r:embed="rId3">
            <a:alphaModFix/>
          </a:blip>
          <a:stretch>
            <a:fillRect/>
          </a:stretch>
        </p:blipFill>
        <p:spPr>
          <a:xfrm>
            <a:off x="1331089" y="4057000"/>
            <a:ext cx="6479425" cy="707400"/>
          </a:xfrm>
          <a:prstGeom prst="rect">
            <a:avLst/>
          </a:prstGeom>
          <a:noFill/>
          <a:ln>
            <a:noFill/>
          </a:ln>
          <a:effectLst>
            <a:outerShdw blurRad="57150" dist="19050" dir="5400000" algn="bl" rotWithShape="0">
              <a:srgbClr val="000000"/>
            </a:outerShdw>
          </a:effectLst>
        </p:spPr>
      </p:pic>
      <p:pic>
        <p:nvPicPr>
          <p:cNvPr id="290" name="Google Shape;290;p21"/>
          <p:cNvPicPr preferRelativeResize="0"/>
          <p:nvPr/>
        </p:nvPicPr>
        <p:blipFill>
          <a:blip r:embed="rId4">
            <a:alphaModFix/>
          </a:blip>
          <a:stretch>
            <a:fillRect/>
          </a:stretch>
        </p:blipFill>
        <p:spPr>
          <a:xfrm>
            <a:off x="6008125" y="174100"/>
            <a:ext cx="2959749" cy="3661949"/>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85606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Sensor System - EMG sensor</a:t>
            </a:r>
            <a:endParaRPr/>
          </a:p>
        </p:txBody>
      </p:sp>
      <p:sp>
        <p:nvSpPr>
          <p:cNvPr id="296" name="Google Shape;296;p22"/>
          <p:cNvSpPr txBox="1">
            <a:spLocks noGrp="1"/>
          </p:cNvSpPr>
          <p:nvPr>
            <p:ph type="body" idx="1"/>
          </p:nvPr>
        </p:nvSpPr>
        <p:spPr>
          <a:xfrm>
            <a:off x="856059" y="1505965"/>
            <a:ext cx="7429500" cy="2656500"/>
          </a:xfrm>
          <a:prstGeom prst="rect">
            <a:avLst/>
          </a:prstGeom>
        </p:spPr>
        <p:txBody>
          <a:bodyPr spcFirstLastPara="1" wrap="square" lIns="68575" tIns="34275" rIns="68575" bIns="34275" anchor="t" anchorCtr="0">
            <a:noAutofit/>
          </a:bodyPr>
          <a:lstStyle/>
          <a:p>
            <a:pPr marL="457200" lvl="0" indent="-374650" algn="l" rtl="0">
              <a:lnSpc>
                <a:spcPct val="115000"/>
              </a:lnSpc>
              <a:spcBef>
                <a:spcPts val="0"/>
              </a:spcBef>
              <a:spcAft>
                <a:spcPts val="0"/>
              </a:spcAft>
              <a:buClr>
                <a:srgbClr val="FFFFFF"/>
              </a:buClr>
              <a:buSzPts val="2300"/>
              <a:buChar char="•"/>
            </a:pPr>
            <a:r>
              <a:rPr lang="en">
                <a:solidFill>
                  <a:srgbClr val="FFFFFF"/>
                </a:solidFill>
              </a:rPr>
              <a:t>Electromechanical delay - between 10 and 40 ms</a:t>
            </a:r>
            <a:endParaRPr>
              <a:solidFill>
                <a:srgbClr val="FFFFFF"/>
              </a:solidFill>
            </a:endParaRPr>
          </a:p>
          <a:p>
            <a:pPr marL="457200" lvl="0" indent="-374650" algn="l" rtl="0">
              <a:lnSpc>
                <a:spcPct val="115000"/>
              </a:lnSpc>
              <a:spcBef>
                <a:spcPts val="0"/>
              </a:spcBef>
              <a:spcAft>
                <a:spcPts val="0"/>
              </a:spcAft>
              <a:buClr>
                <a:srgbClr val="FFFFFF"/>
              </a:buClr>
              <a:buSzPts val="2300"/>
              <a:buChar char="•"/>
            </a:pPr>
            <a:r>
              <a:rPr lang="en">
                <a:solidFill>
                  <a:srgbClr val="FFFFFF"/>
                </a:solidFill>
              </a:rPr>
              <a:t>Myoware - Active Surface EMG Sensor</a:t>
            </a:r>
            <a:endParaRPr>
              <a:solidFill>
                <a:srgbClr val="FFFFFF"/>
              </a:solidFill>
            </a:endParaRPr>
          </a:p>
          <a:p>
            <a:pPr marL="457200" lvl="0" indent="-374650" algn="l" rtl="0">
              <a:lnSpc>
                <a:spcPct val="115000"/>
              </a:lnSpc>
              <a:spcBef>
                <a:spcPts val="0"/>
              </a:spcBef>
              <a:spcAft>
                <a:spcPts val="0"/>
              </a:spcAft>
              <a:buClr>
                <a:srgbClr val="FFFFFF"/>
              </a:buClr>
              <a:buSzPts val="2300"/>
              <a:buChar char="•"/>
            </a:pPr>
            <a:r>
              <a:rPr lang="en">
                <a:solidFill>
                  <a:srgbClr val="FFFFFF"/>
                </a:solidFill>
              </a:rPr>
              <a:t>Muscles - Soleus, Gastrocnemius (Calf Muscle)</a:t>
            </a:r>
            <a:endParaRPr>
              <a:solidFill>
                <a:srgbClr val="FFFFFF"/>
              </a:solidFill>
            </a:endParaRPr>
          </a:p>
        </p:txBody>
      </p:sp>
      <p:sp>
        <p:nvSpPr>
          <p:cNvPr id="297" name="Google Shape;297;p22"/>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98" name="Google Shape;298;p22"/>
          <p:cNvPicPr preferRelativeResize="0"/>
          <p:nvPr/>
        </p:nvPicPr>
        <p:blipFill rotWithShape="1">
          <a:blip r:embed="rId3">
            <a:alphaModFix/>
          </a:blip>
          <a:srcRect l="4934" t="3895" r="4032" b="2004"/>
          <a:stretch/>
        </p:blipFill>
        <p:spPr>
          <a:xfrm>
            <a:off x="5982525" y="2858463"/>
            <a:ext cx="2072451" cy="1790500"/>
          </a:xfrm>
          <a:prstGeom prst="rect">
            <a:avLst/>
          </a:prstGeom>
          <a:noFill/>
          <a:ln>
            <a:noFill/>
          </a:ln>
          <a:effectLst>
            <a:outerShdw blurRad="57150" dist="19050" dir="5400000" algn="bl" rotWithShape="0">
              <a:srgbClr val="000000"/>
            </a:outerShdw>
          </a:effectLst>
        </p:spPr>
      </p:pic>
      <p:pic>
        <p:nvPicPr>
          <p:cNvPr id="299" name="Google Shape;299;p22"/>
          <p:cNvPicPr preferRelativeResize="0"/>
          <p:nvPr/>
        </p:nvPicPr>
        <p:blipFill>
          <a:blip r:embed="rId4">
            <a:alphaModFix/>
          </a:blip>
          <a:stretch>
            <a:fillRect/>
          </a:stretch>
        </p:blipFill>
        <p:spPr>
          <a:xfrm>
            <a:off x="6580675" y="109200"/>
            <a:ext cx="2424549" cy="2349650"/>
          </a:xfrm>
          <a:prstGeom prst="rect">
            <a:avLst/>
          </a:prstGeom>
          <a:noFill/>
          <a:ln>
            <a:noFill/>
          </a:ln>
          <a:effectLst>
            <a:outerShdw blurRad="57150" dist="19050" dir="5400000" algn="bl" rotWithShape="0">
              <a:srgbClr val="000000"/>
            </a:outerShdw>
          </a:effectLst>
        </p:spPr>
      </p:pic>
      <p:pic>
        <p:nvPicPr>
          <p:cNvPr id="300" name="Google Shape;300;p22"/>
          <p:cNvPicPr preferRelativeResize="0"/>
          <p:nvPr/>
        </p:nvPicPr>
        <p:blipFill>
          <a:blip r:embed="rId5">
            <a:alphaModFix/>
          </a:blip>
          <a:stretch>
            <a:fillRect/>
          </a:stretch>
        </p:blipFill>
        <p:spPr>
          <a:xfrm>
            <a:off x="1155400" y="2881425"/>
            <a:ext cx="3727249" cy="1744575"/>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856060" y="463889"/>
            <a:ext cx="7429500" cy="1108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Sensor System - Pressure Sensor </a:t>
            </a:r>
            <a:endParaRPr/>
          </a:p>
        </p:txBody>
      </p:sp>
      <p:sp>
        <p:nvSpPr>
          <p:cNvPr id="306" name="Google Shape;306;p23"/>
          <p:cNvSpPr txBox="1">
            <a:spLocks noGrp="1"/>
          </p:cNvSpPr>
          <p:nvPr>
            <p:ph type="body" idx="1"/>
          </p:nvPr>
        </p:nvSpPr>
        <p:spPr>
          <a:xfrm>
            <a:off x="856059" y="1687115"/>
            <a:ext cx="7429500" cy="2656200"/>
          </a:xfrm>
          <a:prstGeom prst="rect">
            <a:avLst/>
          </a:prstGeom>
        </p:spPr>
        <p:txBody>
          <a:bodyPr spcFirstLastPara="1" wrap="square" lIns="68575" tIns="34275" rIns="68575" bIns="34275" anchor="t" anchorCtr="0">
            <a:noAutofit/>
          </a:bodyPr>
          <a:lstStyle/>
          <a:p>
            <a:pPr marL="457200" lvl="0" indent="-374650" algn="l" rtl="0">
              <a:spcBef>
                <a:spcPts val="800"/>
              </a:spcBef>
              <a:spcAft>
                <a:spcPts val="0"/>
              </a:spcAft>
              <a:buSzPts val="2300"/>
              <a:buChar char="•"/>
            </a:pPr>
            <a:r>
              <a:rPr lang="en"/>
              <a:t>Placement at Toe and Heel</a:t>
            </a:r>
            <a:endParaRPr/>
          </a:p>
          <a:p>
            <a:pPr marL="457200" lvl="0" indent="-374650" algn="l" rtl="0">
              <a:spcBef>
                <a:spcPts val="0"/>
              </a:spcBef>
              <a:spcAft>
                <a:spcPts val="0"/>
              </a:spcAft>
              <a:buSzPts val="2300"/>
              <a:buChar char="•"/>
            </a:pPr>
            <a:r>
              <a:rPr lang="en"/>
              <a:t>Collaboration with Gait Analysis Treadmill 404 Team</a:t>
            </a:r>
            <a:endParaRPr/>
          </a:p>
          <a:p>
            <a:pPr marL="457200" lvl="0" indent="-374650" algn="l" rtl="0">
              <a:spcBef>
                <a:spcPts val="0"/>
              </a:spcBef>
              <a:spcAft>
                <a:spcPts val="0"/>
              </a:spcAft>
              <a:buSzPts val="2300"/>
              <a:buChar char="•"/>
            </a:pPr>
            <a:r>
              <a:rPr lang="en"/>
              <a:t>Maximum Pressure: 150 psi</a:t>
            </a:r>
            <a:endParaRPr/>
          </a:p>
          <a:p>
            <a:pPr marL="457200" lvl="0" indent="-374650" algn="l" rtl="0">
              <a:spcBef>
                <a:spcPts val="0"/>
              </a:spcBef>
              <a:spcAft>
                <a:spcPts val="0"/>
              </a:spcAft>
              <a:buSzPts val="2300"/>
              <a:buChar char="•"/>
            </a:pPr>
            <a:r>
              <a:rPr lang="en"/>
              <a:t>Force Sensing Resistors</a:t>
            </a:r>
            <a:endParaRPr/>
          </a:p>
          <a:p>
            <a:pPr marL="914400" lvl="1" indent="-349250" algn="l" rtl="0">
              <a:spcBef>
                <a:spcPts val="0"/>
              </a:spcBef>
              <a:spcAft>
                <a:spcPts val="0"/>
              </a:spcAft>
              <a:buSzPts val="1900"/>
              <a:buChar char="•"/>
            </a:pPr>
            <a:r>
              <a:rPr lang="en"/>
              <a:t>Increase in Pressure, Decrease in Resistance</a:t>
            </a:r>
            <a:endParaRPr/>
          </a:p>
          <a:p>
            <a:pPr marL="457200" lvl="0" indent="-374650" algn="l" rtl="0">
              <a:spcBef>
                <a:spcPts val="0"/>
              </a:spcBef>
              <a:spcAft>
                <a:spcPts val="0"/>
              </a:spcAft>
              <a:buSzPts val="2300"/>
              <a:buChar char="•"/>
            </a:pPr>
            <a:r>
              <a:rPr lang="en"/>
              <a:t>Active Sensing Area: 1.5”x1.5” </a:t>
            </a:r>
            <a:endParaRPr/>
          </a:p>
        </p:txBody>
      </p:sp>
      <p:pic>
        <p:nvPicPr>
          <p:cNvPr id="307" name="Google Shape;307;p23"/>
          <p:cNvPicPr preferRelativeResize="0"/>
          <p:nvPr/>
        </p:nvPicPr>
        <p:blipFill>
          <a:blip r:embed="rId3">
            <a:alphaModFix/>
          </a:blip>
          <a:stretch>
            <a:fillRect/>
          </a:stretch>
        </p:blipFill>
        <p:spPr>
          <a:xfrm>
            <a:off x="6780200" y="1616000"/>
            <a:ext cx="2232301" cy="1451000"/>
          </a:xfrm>
          <a:prstGeom prst="rect">
            <a:avLst/>
          </a:prstGeom>
          <a:noFill/>
          <a:ln>
            <a:noFill/>
          </a:ln>
          <a:effectLst>
            <a:outerShdw blurRad="57150" dist="19050" dir="5400000" algn="bl" rotWithShape="0">
              <a:srgbClr val="000000"/>
            </a:outerShdw>
          </a:effectLst>
        </p:spPr>
      </p:pic>
      <p:pic>
        <p:nvPicPr>
          <p:cNvPr id="308" name="Google Shape;308;p23"/>
          <p:cNvPicPr preferRelativeResize="0"/>
          <p:nvPr/>
        </p:nvPicPr>
        <p:blipFill>
          <a:blip r:embed="rId4">
            <a:alphaModFix/>
          </a:blip>
          <a:stretch>
            <a:fillRect/>
          </a:stretch>
        </p:blipFill>
        <p:spPr>
          <a:xfrm>
            <a:off x="6065226" y="15625"/>
            <a:ext cx="1643525" cy="1511550"/>
          </a:xfrm>
          <a:prstGeom prst="rect">
            <a:avLst/>
          </a:prstGeom>
          <a:noFill/>
          <a:ln>
            <a:noFill/>
          </a:ln>
          <a:effectLst>
            <a:outerShdw blurRad="57150" dist="19050" dir="5400000" algn="bl" rotWithShape="0">
              <a:srgbClr val="000000"/>
            </a:outerShdw>
          </a:effectLst>
        </p:spPr>
      </p:pic>
      <p:pic>
        <p:nvPicPr>
          <p:cNvPr id="309" name="Google Shape;309;p23"/>
          <p:cNvPicPr preferRelativeResize="0"/>
          <p:nvPr/>
        </p:nvPicPr>
        <p:blipFill>
          <a:blip r:embed="rId5">
            <a:alphaModFix/>
          </a:blip>
          <a:stretch>
            <a:fillRect/>
          </a:stretch>
        </p:blipFill>
        <p:spPr>
          <a:xfrm>
            <a:off x="5700260" y="3155825"/>
            <a:ext cx="2373453" cy="1451000"/>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85606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Microcontroller System</a:t>
            </a:r>
            <a:endParaRPr/>
          </a:p>
        </p:txBody>
      </p:sp>
      <p:sp>
        <p:nvSpPr>
          <p:cNvPr id="315" name="Google Shape;315;p24"/>
          <p:cNvSpPr txBox="1">
            <a:spLocks noGrp="1"/>
          </p:cNvSpPr>
          <p:nvPr>
            <p:ph type="body" idx="1"/>
          </p:nvPr>
        </p:nvSpPr>
        <p:spPr>
          <a:xfrm>
            <a:off x="524850" y="1573000"/>
            <a:ext cx="4047000" cy="31134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a:t>Receives electrical muscular response (V) from EMG sensors and foot mapping from force resistive sensor to ADC.</a:t>
            </a:r>
            <a:endParaRPr/>
          </a:p>
          <a:p>
            <a:pPr marL="457200" lvl="0" indent="0" algn="l" rtl="0">
              <a:spcBef>
                <a:spcPts val="800"/>
              </a:spcBef>
              <a:spcAft>
                <a:spcPts val="0"/>
              </a:spcAft>
              <a:buNone/>
            </a:pPr>
            <a:endParaRPr sz="1500"/>
          </a:p>
          <a:p>
            <a:pPr marL="457200" lvl="0" indent="0" algn="l" rtl="0">
              <a:spcBef>
                <a:spcPts val="800"/>
              </a:spcBef>
              <a:spcAft>
                <a:spcPts val="0"/>
              </a:spcAft>
              <a:buNone/>
            </a:pPr>
            <a:endParaRPr sz="1500"/>
          </a:p>
          <a:p>
            <a:pPr marL="457200" lvl="0" indent="0" algn="l" rtl="0">
              <a:spcBef>
                <a:spcPts val="800"/>
              </a:spcBef>
              <a:spcAft>
                <a:spcPts val="0"/>
              </a:spcAft>
              <a:buNone/>
            </a:pPr>
            <a:endParaRPr sz="1500"/>
          </a:p>
        </p:txBody>
      </p:sp>
      <p:pic>
        <p:nvPicPr>
          <p:cNvPr id="316" name="Google Shape;316;p24"/>
          <p:cNvPicPr preferRelativeResize="0"/>
          <p:nvPr/>
        </p:nvPicPr>
        <p:blipFill>
          <a:blip r:embed="rId3">
            <a:alphaModFix/>
          </a:blip>
          <a:stretch>
            <a:fillRect/>
          </a:stretch>
        </p:blipFill>
        <p:spPr>
          <a:xfrm>
            <a:off x="5960149" y="191600"/>
            <a:ext cx="1686425" cy="2202800"/>
          </a:xfrm>
          <a:prstGeom prst="rect">
            <a:avLst/>
          </a:prstGeom>
          <a:noFill/>
          <a:ln>
            <a:noFill/>
          </a:ln>
          <a:effectLst>
            <a:outerShdw blurRad="57150" dist="19050" dir="5400000" algn="bl" rotWithShape="0">
              <a:srgbClr val="000000"/>
            </a:outerShdw>
          </a:effectLst>
        </p:spPr>
      </p:pic>
      <p:pic>
        <p:nvPicPr>
          <p:cNvPr id="317" name="Google Shape;317;p24"/>
          <p:cNvPicPr preferRelativeResize="0"/>
          <p:nvPr/>
        </p:nvPicPr>
        <p:blipFill>
          <a:blip r:embed="rId4">
            <a:alphaModFix/>
          </a:blip>
          <a:stretch>
            <a:fillRect/>
          </a:stretch>
        </p:blipFill>
        <p:spPr>
          <a:xfrm>
            <a:off x="5348025" y="2794375"/>
            <a:ext cx="2910682" cy="1942880"/>
          </a:xfrm>
          <a:prstGeom prst="rect">
            <a:avLst/>
          </a:prstGeom>
          <a:noFill/>
          <a:ln>
            <a:noFill/>
          </a:ln>
          <a:effectLst>
            <a:outerShdw blurRad="57150" dist="19050" dir="5400000" algn="bl" rotWithShape="0">
              <a:srgbClr val="000000"/>
            </a:outerShdw>
          </a:effectLst>
        </p:spPr>
      </p:pic>
      <p:pic>
        <p:nvPicPr>
          <p:cNvPr id="318" name="Google Shape;318;p24"/>
          <p:cNvPicPr preferRelativeResize="0"/>
          <p:nvPr/>
        </p:nvPicPr>
        <p:blipFill>
          <a:blip r:embed="rId5">
            <a:alphaModFix/>
          </a:blip>
          <a:stretch>
            <a:fillRect/>
          </a:stretch>
        </p:blipFill>
        <p:spPr>
          <a:xfrm>
            <a:off x="2436125" y="3079079"/>
            <a:ext cx="2135875" cy="1658170"/>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5"/>
          <p:cNvSpPr txBox="1">
            <a:spLocks noGrp="1"/>
          </p:cNvSpPr>
          <p:nvPr>
            <p:ph type="title"/>
          </p:nvPr>
        </p:nvSpPr>
        <p:spPr>
          <a:xfrm>
            <a:off x="856060" y="463889"/>
            <a:ext cx="7429500" cy="1108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Microcontroller System</a:t>
            </a:r>
            <a:endParaRPr/>
          </a:p>
          <a:p>
            <a:pPr marL="0" lvl="0" indent="0" algn="l" rtl="0">
              <a:spcBef>
                <a:spcPts val="0"/>
              </a:spcBef>
              <a:spcAft>
                <a:spcPts val="0"/>
              </a:spcAft>
              <a:buNone/>
            </a:pPr>
            <a:endParaRPr/>
          </a:p>
        </p:txBody>
      </p:sp>
      <p:sp>
        <p:nvSpPr>
          <p:cNvPr id="324" name="Google Shape;324;p25"/>
          <p:cNvSpPr txBox="1">
            <a:spLocks noGrp="1"/>
          </p:cNvSpPr>
          <p:nvPr>
            <p:ph type="body" idx="1"/>
          </p:nvPr>
        </p:nvSpPr>
        <p:spPr>
          <a:xfrm>
            <a:off x="536500" y="1296950"/>
            <a:ext cx="4035600" cy="30462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a:t>A .C program will be running on Arduino will analyze input signal for maximum voltage peaks from EMG sensors and perform gait analysis on foot pressure from foot mapping.</a:t>
            </a:r>
            <a:endParaRPr/>
          </a:p>
          <a:p>
            <a:pPr marL="457200" lvl="0" indent="-342900" algn="l" rtl="0">
              <a:spcBef>
                <a:spcPts val="0"/>
              </a:spcBef>
              <a:spcAft>
                <a:spcPts val="0"/>
              </a:spcAft>
              <a:buSzPts val="1800"/>
              <a:buChar char="•"/>
            </a:pPr>
            <a:r>
              <a:rPr lang="en"/>
              <a:t>Enable motor by matching peak EMG voltage with corresponding foot pressure.</a:t>
            </a:r>
            <a:endParaRPr/>
          </a:p>
        </p:txBody>
      </p:sp>
      <p:pic>
        <p:nvPicPr>
          <p:cNvPr id="325" name="Google Shape;325;p25"/>
          <p:cNvPicPr preferRelativeResize="0"/>
          <p:nvPr/>
        </p:nvPicPr>
        <p:blipFill>
          <a:blip r:embed="rId3">
            <a:alphaModFix/>
          </a:blip>
          <a:stretch>
            <a:fillRect/>
          </a:stretch>
        </p:blipFill>
        <p:spPr>
          <a:xfrm>
            <a:off x="4572000" y="361750"/>
            <a:ext cx="3578774" cy="1675077"/>
          </a:xfrm>
          <a:prstGeom prst="rect">
            <a:avLst/>
          </a:prstGeom>
          <a:noFill/>
          <a:ln>
            <a:noFill/>
          </a:ln>
          <a:effectLst>
            <a:outerShdw blurRad="57150" dist="19050" dir="5400000" algn="bl" rotWithShape="0">
              <a:srgbClr val="000000"/>
            </a:outerShdw>
          </a:effectLst>
        </p:spPr>
      </p:pic>
      <p:pic>
        <p:nvPicPr>
          <p:cNvPr id="326" name="Google Shape;326;p25"/>
          <p:cNvPicPr preferRelativeResize="0"/>
          <p:nvPr/>
        </p:nvPicPr>
        <p:blipFill>
          <a:blip r:embed="rId4">
            <a:alphaModFix/>
          </a:blip>
          <a:stretch>
            <a:fillRect/>
          </a:stretch>
        </p:blipFill>
        <p:spPr>
          <a:xfrm>
            <a:off x="4572000" y="2275350"/>
            <a:ext cx="3578777" cy="1877366"/>
          </a:xfrm>
          <a:prstGeom prst="rect">
            <a:avLst/>
          </a:prstGeom>
          <a:noFill/>
          <a:ln>
            <a:noFill/>
          </a:ln>
          <a:effectLst>
            <a:outerShdw blurRad="57150" dist="19050" dir="5400000" algn="bl" rotWithShape="0">
              <a:srgbClr val="000000"/>
            </a:outerShdw>
          </a:effectLst>
        </p:spPr>
      </p:pic>
      <p:cxnSp>
        <p:nvCxnSpPr>
          <p:cNvPr id="327" name="Google Shape;327;p25"/>
          <p:cNvCxnSpPr/>
          <p:nvPr/>
        </p:nvCxnSpPr>
        <p:spPr>
          <a:xfrm rot="10800000">
            <a:off x="6403687" y="463900"/>
            <a:ext cx="1872900" cy="1239300"/>
          </a:xfrm>
          <a:prstGeom prst="straightConnector1">
            <a:avLst/>
          </a:prstGeom>
          <a:noFill/>
          <a:ln w="9525" cap="flat" cmpd="sng">
            <a:solidFill>
              <a:srgbClr val="FF0000"/>
            </a:solidFill>
            <a:prstDash val="solid"/>
            <a:round/>
            <a:headEnd type="none" w="med" len="med"/>
            <a:tailEnd type="triangle" w="med" len="med"/>
          </a:ln>
        </p:spPr>
      </p:cxnSp>
      <p:cxnSp>
        <p:nvCxnSpPr>
          <p:cNvPr id="328" name="Google Shape;328;p25"/>
          <p:cNvCxnSpPr/>
          <p:nvPr/>
        </p:nvCxnSpPr>
        <p:spPr>
          <a:xfrm rot="10800000">
            <a:off x="6403375" y="931200"/>
            <a:ext cx="1873500" cy="853500"/>
          </a:xfrm>
          <a:prstGeom prst="straightConnector1">
            <a:avLst/>
          </a:prstGeom>
          <a:noFill/>
          <a:ln w="9525" cap="flat" cmpd="sng">
            <a:solidFill>
              <a:srgbClr val="FF0000"/>
            </a:solidFill>
            <a:prstDash val="solid"/>
            <a:round/>
            <a:headEnd type="none" w="med" len="med"/>
            <a:tailEnd type="triangle" w="med" len="med"/>
          </a:ln>
        </p:spPr>
      </p:cxnSp>
      <p:cxnSp>
        <p:nvCxnSpPr>
          <p:cNvPr id="329" name="Google Shape;329;p25"/>
          <p:cNvCxnSpPr/>
          <p:nvPr/>
        </p:nvCxnSpPr>
        <p:spPr>
          <a:xfrm rot="10800000">
            <a:off x="6397825" y="1626050"/>
            <a:ext cx="1884600" cy="387900"/>
          </a:xfrm>
          <a:prstGeom prst="straightConnector1">
            <a:avLst/>
          </a:prstGeom>
          <a:noFill/>
          <a:ln w="9525" cap="flat" cmpd="sng">
            <a:solidFill>
              <a:srgbClr val="FF0000"/>
            </a:solidFill>
            <a:prstDash val="solid"/>
            <a:round/>
            <a:headEnd type="none" w="med" len="med"/>
            <a:tailEnd type="triangle" w="med" len="med"/>
          </a:ln>
        </p:spPr>
      </p:cxnSp>
      <p:cxnSp>
        <p:nvCxnSpPr>
          <p:cNvPr id="330" name="Google Shape;330;p25"/>
          <p:cNvCxnSpPr/>
          <p:nvPr/>
        </p:nvCxnSpPr>
        <p:spPr>
          <a:xfrm flipH="1">
            <a:off x="6900550" y="2084000"/>
            <a:ext cx="1402200" cy="1408800"/>
          </a:xfrm>
          <a:prstGeom prst="straightConnector1">
            <a:avLst/>
          </a:prstGeom>
          <a:noFill/>
          <a:ln w="9525" cap="flat" cmpd="sng">
            <a:solidFill>
              <a:srgbClr val="FF0000"/>
            </a:solidFill>
            <a:prstDash val="solid"/>
            <a:round/>
            <a:headEnd type="none" w="med" len="med"/>
            <a:tailEnd type="triangle" w="med" len="med"/>
          </a:ln>
        </p:spPr>
      </p:cxnSp>
      <p:sp>
        <p:nvSpPr>
          <p:cNvPr id="331" name="Google Shape;331;p25"/>
          <p:cNvSpPr txBox="1"/>
          <p:nvPr/>
        </p:nvSpPr>
        <p:spPr>
          <a:xfrm>
            <a:off x="8225225" y="1703200"/>
            <a:ext cx="9714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latin typeface="Questrial"/>
                <a:ea typeface="Questrial"/>
                <a:cs typeface="Questrial"/>
                <a:sym typeface="Questrial"/>
              </a:rPr>
              <a:t>step up</a:t>
            </a:r>
            <a:endParaRPr b="1">
              <a:solidFill>
                <a:srgbClr val="F3F3F3"/>
              </a:solidFill>
              <a:latin typeface="Questrial"/>
              <a:ea typeface="Questrial"/>
              <a:cs typeface="Questrial"/>
              <a:sym typeface="Questrial"/>
            </a:endParaRPr>
          </a:p>
        </p:txBody>
      </p:sp>
      <p:cxnSp>
        <p:nvCxnSpPr>
          <p:cNvPr id="332" name="Google Shape;332;p25"/>
          <p:cNvCxnSpPr/>
          <p:nvPr/>
        </p:nvCxnSpPr>
        <p:spPr>
          <a:xfrm flipH="1">
            <a:off x="6939225" y="3225875"/>
            <a:ext cx="1385700" cy="365700"/>
          </a:xfrm>
          <a:prstGeom prst="straightConnector1">
            <a:avLst/>
          </a:prstGeom>
          <a:noFill/>
          <a:ln w="9525" cap="flat" cmpd="sng">
            <a:solidFill>
              <a:srgbClr val="FF0000"/>
            </a:solidFill>
            <a:prstDash val="solid"/>
            <a:round/>
            <a:headEnd type="none" w="med" len="med"/>
            <a:tailEnd type="triangle" w="med" len="med"/>
          </a:ln>
        </p:spPr>
      </p:cxnSp>
      <p:cxnSp>
        <p:nvCxnSpPr>
          <p:cNvPr id="333" name="Google Shape;333;p25"/>
          <p:cNvCxnSpPr>
            <a:stCxn id="334" idx="1"/>
          </p:cNvCxnSpPr>
          <p:nvPr/>
        </p:nvCxnSpPr>
        <p:spPr>
          <a:xfrm flipH="1">
            <a:off x="6900425" y="3636496"/>
            <a:ext cx="1324800" cy="277200"/>
          </a:xfrm>
          <a:prstGeom prst="straightConnector1">
            <a:avLst/>
          </a:prstGeom>
          <a:noFill/>
          <a:ln w="9525" cap="flat" cmpd="sng">
            <a:solidFill>
              <a:srgbClr val="FF0000"/>
            </a:solidFill>
            <a:prstDash val="solid"/>
            <a:round/>
            <a:headEnd type="none" w="med" len="med"/>
            <a:tailEnd type="triangle" w="med" len="med"/>
          </a:ln>
        </p:spPr>
      </p:cxnSp>
      <p:sp>
        <p:nvSpPr>
          <p:cNvPr id="335" name="Google Shape;335;p25"/>
          <p:cNvSpPr txBox="1"/>
          <p:nvPr/>
        </p:nvSpPr>
        <p:spPr>
          <a:xfrm>
            <a:off x="8225225" y="2494383"/>
            <a:ext cx="9714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3F3F3"/>
                </a:solidFill>
                <a:latin typeface="Questrial"/>
                <a:ea typeface="Questrial"/>
                <a:cs typeface="Questrial"/>
                <a:sym typeface="Questrial"/>
              </a:rPr>
              <a:t>more force, less resistance</a:t>
            </a:r>
            <a:endParaRPr sz="1200" b="1">
              <a:solidFill>
                <a:srgbClr val="F3F3F3"/>
              </a:solidFill>
              <a:latin typeface="Questrial"/>
              <a:ea typeface="Questrial"/>
              <a:cs typeface="Questrial"/>
              <a:sym typeface="Questrial"/>
            </a:endParaRPr>
          </a:p>
        </p:txBody>
      </p:sp>
      <p:sp>
        <p:nvSpPr>
          <p:cNvPr id="334" name="Google Shape;334;p25"/>
          <p:cNvSpPr txBox="1"/>
          <p:nvPr/>
        </p:nvSpPr>
        <p:spPr>
          <a:xfrm>
            <a:off x="8225225" y="3255796"/>
            <a:ext cx="9714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3F3F3"/>
                </a:solidFill>
                <a:latin typeface="Questrial"/>
                <a:ea typeface="Questrial"/>
                <a:cs typeface="Questrial"/>
                <a:sym typeface="Questrial"/>
              </a:rPr>
              <a:t>less force, more resistance</a:t>
            </a:r>
            <a:endParaRPr sz="1200" b="1">
              <a:solidFill>
                <a:srgbClr val="F3F3F3"/>
              </a:solidFill>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856060" y="463889"/>
            <a:ext cx="7429500" cy="1109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Motion/Motor System</a:t>
            </a:r>
            <a:endParaRPr/>
          </a:p>
        </p:txBody>
      </p:sp>
      <p:sp>
        <p:nvSpPr>
          <p:cNvPr id="341" name="Google Shape;341;p26"/>
          <p:cNvSpPr txBox="1">
            <a:spLocks noGrp="1"/>
          </p:cNvSpPr>
          <p:nvPr>
            <p:ph type="body" idx="1"/>
          </p:nvPr>
        </p:nvSpPr>
        <p:spPr>
          <a:xfrm>
            <a:off x="524850" y="1296950"/>
            <a:ext cx="4799400" cy="3046800"/>
          </a:xfrm>
          <a:prstGeom prst="rect">
            <a:avLst/>
          </a:prstGeom>
        </p:spPr>
        <p:txBody>
          <a:bodyPr spcFirstLastPara="1" wrap="square" lIns="68575" tIns="34275" rIns="68575" bIns="34275" anchor="t" anchorCtr="0">
            <a:noAutofit/>
          </a:bodyPr>
          <a:lstStyle/>
          <a:p>
            <a:pPr marL="457200" lvl="0" indent="-374650" algn="l" rtl="0">
              <a:spcBef>
                <a:spcPts val="800"/>
              </a:spcBef>
              <a:spcAft>
                <a:spcPts val="0"/>
              </a:spcAft>
              <a:buSzPts val="2300"/>
              <a:buChar char="•"/>
            </a:pPr>
            <a:r>
              <a:rPr lang="en"/>
              <a:t>Based upon values obtained through research, the AAFO needs to be able to support specific weight values at specific times in the gait cycle (Designed for 5’6” 150lb male)</a:t>
            </a:r>
            <a:endParaRPr/>
          </a:p>
          <a:p>
            <a:pPr marL="457200" lvl="0" indent="-374650" algn="l" rtl="0">
              <a:spcBef>
                <a:spcPts val="0"/>
              </a:spcBef>
              <a:spcAft>
                <a:spcPts val="0"/>
              </a:spcAft>
              <a:buSzPts val="2300"/>
              <a:buChar char="•"/>
            </a:pPr>
            <a:r>
              <a:rPr lang="en"/>
              <a:t>Will incorporate multiple types of motors and novel motion technology to meet force requirements</a:t>
            </a:r>
            <a:endParaRPr/>
          </a:p>
        </p:txBody>
      </p:sp>
      <p:sp>
        <p:nvSpPr>
          <p:cNvPr id="342" name="Google Shape;342;p26"/>
          <p:cNvSpPr txBox="1">
            <a:spLocks noGrp="1"/>
          </p:cNvSpPr>
          <p:nvPr>
            <p:ph type="sldNum" idx="12"/>
          </p:nvPr>
        </p:nvSpPr>
        <p:spPr>
          <a:xfrm>
            <a:off x="7707241" y="4412455"/>
            <a:ext cx="578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43" name="Google Shape;343;p26"/>
          <p:cNvPicPr preferRelativeResize="0"/>
          <p:nvPr/>
        </p:nvPicPr>
        <p:blipFill>
          <a:blip r:embed="rId3">
            <a:alphaModFix/>
          </a:blip>
          <a:stretch>
            <a:fillRect/>
          </a:stretch>
        </p:blipFill>
        <p:spPr>
          <a:xfrm>
            <a:off x="7187625" y="1782425"/>
            <a:ext cx="1718750" cy="1935525"/>
          </a:xfrm>
          <a:prstGeom prst="rect">
            <a:avLst/>
          </a:prstGeom>
          <a:noFill/>
          <a:ln>
            <a:noFill/>
          </a:ln>
          <a:effectLst>
            <a:outerShdw blurRad="57150" dist="19050" dir="5400000" algn="bl" rotWithShape="0">
              <a:srgbClr val="000000"/>
            </a:outerShdw>
          </a:effectLst>
        </p:spPr>
      </p:pic>
      <p:pic>
        <p:nvPicPr>
          <p:cNvPr id="344" name="Google Shape;344;p26"/>
          <p:cNvPicPr preferRelativeResize="0"/>
          <p:nvPr/>
        </p:nvPicPr>
        <p:blipFill>
          <a:blip r:embed="rId4">
            <a:alphaModFix/>
          </a:blip>
          <a:stretch>
            <a:fillRect/>
          </a:stretch>
        </p:blipFill>
        <p:spPr>
          <a:xfrm>
            <a:off x="5493500" y="1353604"/>
            <a:ext cx="1410388" cy="2990022"/>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808535" y="436039"/>
            <a:ext cx="7429500" cy="1108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Structural Design</a:t>
            </a:r>
            <a:endParaRPr/>
          </a:p>
        </p:txBody>
      </p:sp>
      <p:sp>
        <p:nvSpPr>
          <p:cNvPr id="350" name="Google Shape;350;p27"/>
          <p:cNvSpPr txBox="1">
            <a:spLocks noGrp="1"/>
          </p:cNvSpPr>
          <p:nvPr>
            <p:ph type="body" idx="1"/>
          </p:nvPr>
        </p:nvSpPr>
        <p:spPr>
          <a:xfrm>
            <a:off x="524850" y="2643425"/>
            <a:ext cx="6099000" cy="1781700"/>
          </a:xfrm>
          <a:prstGeom prst="rect">
            <a:avLst/>
          </a:prstGeom>
        </p:spPr>
        <p:txBody>
          <a:bodyPr spcFirstLastPara="1" wrap="square" lIns="68575" tIns="34275" rIns="68575" bIns="34275" anchor="t" anchorCtr="0">
            <a:noAutofit/>
          </a:bodyPr>
          <a:lstStyle/>
          <a:p>
            <a:pPr marL="457200" lvl="0" indent="-374650" algn="l" rtl="0">
              <a:spcBef>
                <a:spcPts val="800"/>
              </a:spcBef>
              <a:spcAft>
                <a:spcPts val="0"/>
              </a:spcAft>
              <a:buSzPts val="2300"/>
              <a:buChar char="•"/>
            </a:pPr>
            <a:r>
              <a:rPr lang="en"/>
              <a:t>Needs to be adjustable to fit 90% of the population.</a:t>
            </a:r>
            <a:endParaRPr/>
          </a:p>
          <a:p>
            <a:pPr marL="457200" lvl="0" indent="-374650" algn="l" rtl="0">
              <a:spcBef>
                <a:spcPts val="0"/>
              </a:spcBef>
              <a:spcAft>
                <a:spcPts val="0"/>
              </a:spcAft>
              <a:buSzPts val="2300"/>
              <a:buChar char="•"/>
            </a:pPr>
            <a:r>
              <a:rPr lang="en"/>
              <a:t>Maximum 3.5 kg (~7.7 lbs) for whole structure (motors, battery, microprocessor)</a:t>
            </a:r>
            <a:endParaRPr/>
          </a:p>
          <a:p>
            <a:pPr marL="457200" lvl="0" indent="-374650" algn="l" rtl="0">
              <a:spcBef>
                <a:spcPts val="0"/>
              </a:spcBef>
              <a:spcAft>
                <a:spcPts val="0"/>
              </a:spcAft>
              <a:buSzPts val="2300"/>
              <a:buChar char="•"/>
            </a:pPr>
            <a:r>
              <a:rPr lang="en"/>
              <a:t>Maximum 18 in. support column length.</a:t>
            </a:r>
            <a:endParaRPr/>
          </a:p>
        </p:txBody>
      </p:sp>
      <p:sp>
        <p:nvSpPr>
          <p:cNvPr id="351" name="Google Shape;351;p27"/>
          <p:cNvSpPr txBox="1"/>
          <p:nvPr/>
        </p:nvSpPr>
        <p:spPr>
          <a:xfrm>
            <a:off x="524850" y="973025"/>
            <a:ext cx="6758100" cy="1266600"/>
          </a:xfrm>
          <a:prstGeom prst="rect">
            <a:avLst/>
          </a:prstGeom>
          <a:noFill/>
          <a:ln>
            <a:noFill/>
          </a:ln>
        </p:spPr>
        <p:txBody>
          <a:bodyPr spcFirstLastPara="1" wrap="square" lIns="91425" tIns="91425" rIns="91425" bIns="91425" anchor="ctr" anchorCtr="0">
            <a:noAutofit/>
          </a:bodyPr>
          <a:lstStyle/>
          <a:p>
            <a:pPr marL="457200" lvl="0" indent="-374650" algn="l" rtl="0">
              <a:lnSpc>
                <a:spcPct val="120000"/>
              </a:lnSpc>
              <a:spcBef>
                <a:spcPts val="800"/>
              </a:spcBef>
              <a:spcAft>
                <a:spcPts val="0"/>
              </a:spcAft>
              <a:buClr>
                <a:schemeClr val="lt1"/>
              </a:buClr>
              <a:buSzPts val="2300"/>
              <a:buChar char="•"/>
            </a:pPr>
            <a:r>
              <a:rPr lang="en" sz="1800">
                <a:solidFill>
                  <a:schemeClr val="lt1"/>
                </a:solidFill>
                <a:latin typeface="Questrial"/>
                <a:ea typeface="Questrial"/>
                <a:cs typeface="Questrial"/>
                <a:sym typeface="Questrial"/>
              </a:rPr>
              <a:t>Provides structural support for the motor system and processor as well as the power supply.</a:t>
            </a:r>
            <a:endParaRPr/>
          </a:p>
        </p:txBody>
      </p:sp>
      <p:sp>
        <p:nvSpPr>
          <p:cNvPr id="352" name="Google Shape;352;p27"/>
          <p:cNvSpPr txBox="1"/>
          <p:nvPr/>
        </p:nvSpPr>
        <p:spPr>
          <a:xfrm>
            <a:off x="808525" y="1890200"/>
            <a:ext cx="6711600" cy="96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700">
                <a:solidFill>
                  <a:schemeClr val="lt1"/>
                </a:solidFill>
                <a:latin typeface="Questrial"/>
                <a:ea typeface="Questrial"/>
                <a:cs typeface="Questrial"/>
                <a:sym typeface="Questrial"/>
              </a:rPr>
              <a:t>Design Constraints</a:t>
            </a:r>
            <a:endParaRPr/>
          </a:p>
        </p:txBody>
      </p:sp>
      <p:pic>
        <p:nvPicPr>
          <p:cNvPr id="353" name="Google Shape;353;p27"/>
          <p:cNvPicPr preferRelativeResize="0"/>
          <p:nvPr/>
        </p:nvPicPr>
        <p:blipFill>
          <a:blip r:embed="rId3">
            <a:alphaModFix/>
          </a:blip>
          <a:stretch>
            <a:fillRect/>
          </a:stretch>
        </p:blipFill>
        <p:spPr>
          <a:xfrm>
            <a:off x="6710400" y="1623975"/>
            <a:ext cx="2224228" cy="2510772"/>
          </a:xfrm>
          <a:prstGeom prst="rect">
            <a:avLst/>
          </a:prstGeom>
          <a:noFill/>
          <a:ln>
            <a:noFill/>
          </a:ln>
          <a:effectLst>
            <a:outerShdw blurRad="57150" dist="19050" dir="5400000" algn="bl" rotWithShape="0">
              <a:srgbClr val="000000"/>
            </a:outerShdw>
          </a:effectLst>
        </p:spPr>
      </p:pic>
    </p:spTree>
  </p:cSld>
  <p:clrMapOvr>
    <a:masterClrMapping/>
  </p:clrMapOvr>
</p:sld>
</file>

<file path=ppt/theme/theme1.xml><?xml version="1.0" encoding="utf-8"?>
<a:theme xmlns:a="http://schemas.openxmlformats.org/drawingml/2006/main" name="PACT_theme">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527</Words>
  <Application>Microsoft Office PowerPoint</Application>
  <PresentationFormat>On-screen Show (16:9)</PresentationFormat>
  <Paragraphs>65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Helvetica Neue</vt:lpstr>
      <vt:lpstr>Times New Roman</vt:lpstr>
      <vt:lpstr>Questrial</vt:lpstr>
      <vt:lpstr>Arial</vt:lpstr>
      <vt:lpstr>PACT_theme</vt:lpstr>
      <vt:lpstr>ECEN 403:  Active Ankle- Foot Orthosis (AAFO)</vt:lpstr>
      <vt:lpstr>Executive Summary</vt:lpstr>
      <vt:lpstr>System Overview</vt:lpstr>
      <vt:lpstr>Sensor System - EMG sensor</vt:lpstr>
      <vt:lpstr>Sensor System - Pressure Sensor </vt:lpstr>
      <vt:lpstr>Microcontroller System</vt:lpstr>
      <vt:lpstr> Microcontroller System </vt:lpstr>
      <vt:lpstr>Motion/Motor System</vt:lpstr>
      <vt:lpstr>Structural Design</vt:lpstr>
      <vt:lpstr>Power System</vt:lpstr>
      <vt:lpstr>Execution and Validation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403:  Active Ankle- Foot Orthosis (AAFO)</dc:title>
  <dc:creator>Christopher Galik</dc:creator>
  <cp:lastModifiedBy>Christopher Galik</cp:lastModifiedBy>
  <cp:revision>1</cp:revision>
  <dcterms:modified xsi:type="dcterms:W3CDTF">2018-10-10T15:04:02Z</dcterms:modified>
</cp:coreProperties>
</file>